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46" d="100"/>
          <a:sy n="46" d="100"/>
        </p:scale>
        <p:origin x="108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273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4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30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13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49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007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79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869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040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913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04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19AAFA4-9212-415C-B510-29C63039EE7D}" type="datetimeFigureOut">
              <a:rPr lang="en-CA" smtClean="0"/>
              <a:t>2026-10-18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C344DE-4D40-435C-BEF4-126DA9B96268}" type="slidenum">
              <a:rPr lang="en-CA" smtClean="0"/>
              <a:t>‹#›</a:t>
            </a:fld>
            <a:endParaRPr lang="en-C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83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A3DF-AF1D-20A4-5FED-83C1AAF283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Minitonas School </a:t>
            </a:r>
            <a:br>
              <a:rPr lang="en-CA" dirty="0"/>
            </a:br>
            <a:r>
              <a:rPr lang="en-CA" dirty="0"/>
              <a:t>Parent Advisory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2E467-62AA-1A6E-6B6E-EA61438483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Annual General Meeting</a:t>
            </a:r>
          </a:p>
          <a:p>
            <a:r>
              <a:rPr lang="en-CA" dirty="0"/>
              <a:t> Oct 15, 2025</a:t>
            </a:r>
          </a:p>
        </p:txBody>
      </p:sp>
    </p:spTree>
    <p:extLst>
      <p:ext uri="{BB962C8B-B14F-4D97-AF65-F5344CB8AC3E}">
        <p14:creationId xmlns:p14="http://schemas.microsoft.com/office/powerpoint/2010/main" val="103204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3EB6-DC19-F1D0-27BA-CD9CD1F9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we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5497E-CE3A-4894-5648-12967A58B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Current Executive</a:t>
            </a:r>
          </a:p>
          <a:p>
            <a:r>
              <a:rPr lang="en-CA" dirty="0"/>
              <a:t>Chair – Laurie Evans</a:t>
            </a:r>
          </a:p>
          <a:p>
            <a:r>
              <a:rPr lang="en-CA" dirty="0"/>
              <a:t>Treasurer – Nancy Cocks</a:t>
            </a:r>
          </a:p>
          <a:p>
            <a:r>
              <a:rPr lang="en-CA" dirty="0"/>
              <a:t>Secretary – Rebecca Donnerstag</a:t>
            </a:r>
          </a:p>
          <a:p>
            <a:r>
              <a:rPr lang="en-CA" dirty="0"/>
              <a:t>Members at large</a:t>
            </a:r>
          </a:p>
          <a:p>
            <a:r>
              <a:rPr lang="en-CA" dirty="0"/>
              <a:t>Charlene Rooks, Chantelle </a:t>
            </a:r>
            <a:r>
              <a:rPr lang="en-CA" dirty="0" err="1"/>
              <a:t>Moshenko</a:t>
            </a:r>
            <a:r>
              <a:rPr lang="en-CA" dirty="0"/>
              <a:t>, Leanne McKay, Danielle Sikora, Meighan Sloane, Ara Bartel, Michelle </a:t>
            </a:r>
            <a:r>
              <a:rPr lang="en-CA" dirty="0" err="1"/>
              <a:t>Rinsdorf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030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CAD54-2C5F-34C9-E031-FDEE1BC2C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D83EA-B4C1-B3BC-0A62-169D8A9A3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work collaboratively with the Minitonas School staff, students and greater school community to ensure the Minitonas school is a great environment for the students and staff. </a:t>
            </a:r>
          </a:p>
          <a:p>
            <a:r>
              <a:rPr lang="en-US" dirty="0"/>
              <a:t>The group is governed by the Minitonas School PAC board and by the Swan Valley School Division.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8725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4DD9-9D34-06F3-D943-948F65E4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Fundraising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B44DA-F277-0B03-FE0F-54E59B7F9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Barefoot Farms Gift Cards 2024 -2026 (March)</a:t>
            </a:r>
          </a:p>
          <a:p>
            <a:r>
              <a:rPr lang="en-CA" dirty="0"/>
              <a:t>Co-op Gift Cards 2024-25 (November)</a:t>
            </a:r>
          </a:p>
          <a:p>
            <a:r>
              <a:rPr lang="en-CA" dirty="0"/>
              <a:t>Coffee House 2024 &amp; 2025 (May)</a:t>
            </a:r>
          </a:p>
          <a:p>
            <a:r>
              <a:rPr lang="en-CA" dirty="0"/>
              <a:t>Minitonas Bar Meat Draws 2024</a:t>
            </a:r>
          </a:p>
          <a:p>
            <a:r>
              <a:rPr lang="en-CA" dirty="0"/>
              <a:t>Friendship BBQ 2024 – 2026 (June) </a:t>
            </a:r>
          </a:p>
          <a:p>
            <a:r>
              <a:rPr lang="en-CA" dirty="0"/>
              <a:t>Grant – None applied for since Spring 2025</a:t>
            </a:r>
          </a:p>
        </p:txBody>
      </p:sp>
    </p:spTree>
    <p:extLst>
      <p:ext uri="{BB962C8B-B14F-4D97-AF65-F5344CB8AC3E}">
        <p14:creationId xmlns:p14="http://schemas.microsoft.com/office/powerpoint/2010/main" val="85672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2E0C-EF99-016D-7D52-39736CD85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Where are we Spending our Money!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0EF16-9991-E6D9-85D5-AC2EB1D76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Sandtoys</a:t>
            </a:r>
            <a:r>
              <a:rPr lang="en-CA" dirty="0"/>
              <a:t> </a:t>
            </a:r>
          </a:p>
          <a:p>
            <a:r>
              <a:rPr lang="en-CA" dirty="0" err="1"/>
              <a:t>Snowsleighs</a:t>
            </a:r>
            <a:r>
              <a:rPr lang="en-CA" dirty="0"/>
              <a:t> x 2 years</a:t>
            </a:r>
          </a:p>
          <a:p>
            <a:r>
              <a:rPr lang="en-CA" dirty="0"/>
              <a:t>Staff appreciation gift every Christmas and end of school year</a:t>
            </a:r>
          </a:p>
          <a:p>
            <a:r>
              <a:rPr lang="en-CA" dirty="0"/>
              <a:t>Shed for toy storage</a:t>
            </a:r>
          </a:p>
          <a:p>
            <a:r>
              <a:rPr lang="en-CA" dirty="0"/>
              <a:t>Garden Box planters and supplies</a:t>
            </a:r>
          </a:p>
          <a:p>
            <a:r>
              <a:rPr lang="en-CA" dirty="0"/>
              <a:t>Beach Volleyball court</a:t>
            </a:r>
          </a:p>
        </p:txBody>
      </p:sp>
    </p:spTree>
    <p:extLst>
      <p:ext uri="{BB962C8B-B14F-4D97-AF65-F5344CB8AC3E}">
        <p14:creationId xmlns:p14="http://schemas.microsoft.com/office/powerpoint/2010/main" val="236145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107C-4DC6-A31B-8E96-B0009BE8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Future Project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3E345-12E7-B541-57AE-3CF9D9341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Outdoor Classroom</a:t>
            </a:r>
          </a:p>
          <a:p>
            <a:r>
              <a:rPr lang="en-CA" dirty="0"/>
              <a:t>Additional swing set/tire swing/play structure</a:t>
            </a:r>
          </a:p>
          <a:p>
            <a:r>
              <a:rPr lang="en-CA" dirty="0"/>
              <a:t>Curtain for stage</a:t>
            </a:r>
          </a:p>
          <a:p>
            <a:r>
              <a:rPr lang="en-CA" dirty="0"/>
              <a:t>Outdoor running/walking track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277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7E21-F29C-4B83-B36A-9CE55557F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Members welcome!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4FC67-ECC0-00BB-BF67-D8FF8D2F6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Join anytime</a:t>
            </a:r>
          </a:p>
          <a:p>
            <a:r>
              <a:rPr lang="en-CA" dirty="0"/>
              <a:t>Volunteer opportunities – fundraising, serving at monthly hot lunch, help staff with decorating for school events</a:t>
            </a:r>
          </a:p>
        </p:txBody>
      </p:sp>
    </p:spTree>
    <p:extLst>
      <p:ext uri="{BB962C8B-B14F-4D97-AF65-F5344CB8AC3E}">
        <p14:creationId xmlns:p14="http://schemas.microsoft.com/office/powerpoint/2010/main" val="1517380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5940</TotalTime>
  <Words>231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Tw Cen MT Condensed</vt:lpstr>
      <vt:lpstr>Wingdings 3</vt:lpstr>
      <vt:lpstr>Integral</vt:lpstr>
      <vt:lpstr>Minitonas School  Parent Advisory Council</vt:lpstr>
      <vt:lpstr>Who we are</vt:lpstr>
      <vt:lpstr>What we Do</vt:lpstr>
      <vt:lpstr>Fundraising</vt:lpstr>
      <vt:lpstr>Where are we Spending our Money!</vt:lpstr>
      <vt:lpstr>Future Project Ideas</vt:lpstr>
      <vt:lpstr>New Members welcome!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Laurie Evans</dc:creator>
  <cp:lastModifiedBy>Laurie Evans</cp:lastModifiedBy>
  <cp:revision>3</cp:revision>
  <dcterms:created xsi:type="dcterms:W3CDTF">2025-10-09T01:20:20Z</dcterms:created>
  <dcterms:modified xsi:type="dcterms:W3CDTF">2026-10-19T02:02:11Z</dcterms:modified>
</cp:coreProperties>
</file>