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2"/>
    <p:sldMasterId id="2147484049" r:id="rId3"/>
  </p:sldMasterIdLst>
  <p:notesMasterIdLst>
    <p:notesMasterId r:id="rId28"/>
  </p:notesMasterIdLst>
  <p:handoutMasterIdLst>
    <p:handoutMasterId r:id="rId29"/>
  </p:handoutMasterIdLst>
  <p:sldIdLst>
    <p:sldId id="258" r:id="rId4"/>
    <p:sldId id="268" r:id="rId5"/>
    <p:sldId id="269" r:id="rId6"/>
    <p:sldId id="270" r:id="rId7"/>
    <p:sldId id="281" r:id="rId8"/>
    <p:sldId id="282" r:id="rId9"/>
    <p:sldId id="272" r:id="rId10"/>
    <p:sldId id="317" r:id="rId11"/>
    <p:sldId id="322" r:id="rId12"/>
    <p:sldId id="273" r:id="rId13"/>
    <p:sldId id="280" r:id="rId14"/>
    <p:sldId id="318" r:id="rId15"/>
    <p:sldId id="319" r:id="rId16"/>
    <p:sldId id="312" r:id="rId17"/>
    <p:sldId id="314" r:id="rId18"/>
    <p:sldId id="315" r:id="rId19"/>
    <p:sldId id="316" r:id="rId20"/>
    <p:sldId id="321" r:id="rId21"/>
    <p:sldId id="313" r:id="rId22"/>
    <p:sldId id="310" r:id="rId23"/>
    <p:sldId id="302" r:id="rId24"/>
    <p:sldId id="303" r:id="rId25"/>
    <p:sldId id="311" r:id="rId26"/>
    <p:sldId id="309" r:id="rId27"/>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ED6F4-0B2F-48ED-8A05-86FFAE6682A0}" v="3" dt="2026-03-23T21:23:19.17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6182" autoAdjust="0"/>
  </p:normalViewPr>
  <p:slideViewPr>
    <p:cSldViewPr showGuides="1">
      <p:cViewPr varScale="1">
        <p:scale>
          <a:sx n="112" d="100"/>
          <a:sy n="112" d="100"/>
        </p:scale>
        <p:origin x="492"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84EC7-D13C-4780-B319-5DB57D0FC71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C8D71F0-B030-488F-8B95-D1BA56A3DA86}">
      <dgm:prSet/>
      <dgm:spPr/>
      <dgm:t>
        <a:bodyPr/>
        <a:lstStyle/>
        <a:p>
          <a:r>
            <a:rPr lang="en-US" dirty="0"/>
            <a:t>Today we will review your course options and discuss decisions that need to be made.</a:t>
          </a:r>
        </a:p>
      </dgm:t>
    </dgm:pt>
    <dgm:pt modelId="{700FE3F6-636F-4328-9822-ECCA5B293029}" type="parTrans" cxnId="{B7E31ED7-C66F-45E3-9D59-8642F9521D59}">
      <dgm:prSet/>
      <dgm:spPr/>
      <dgm:t>
        <a:bodyPr/>
        <a:lstStyle/>
        <a:p>
          <a:endParaRPr lang="en-US"/>
        </a:p>
      </dgm:t>
    </dgm:pt>
    <dgm:pt modelId="{B2C07514-29AE-44A5-AAC3-6BCCA4210A93}" type="sibTrans" cxnId="{B7E31ED7-C66F-45E3-9D59-8642F9521D59}">
      <dgm:prSet/>
      <dgm:spPr/>
      <dgm:t>
        <a:bodyPr/>
        <a:lstStyle/>
        <a:p>
          <a:endParaRPr lang="en-US"/>
        </a:p>
      </dgm:t>
    </dgm:pt>
    <dgm:pt modelId="{EE1BC16F-BF11-4ADB-8E23-5FEA419B138A}">
      <dgm:prSet/>
      <dgm:spPr/>
      <dgm:t>
        <a:bodyPr/>
        <a:lstStyle/>
        <a:p>
          <a:pPr rtl="0"/>
          <a:r>
            <a:rPr lang="en-US" dirty="0">
              <a:latin typeface="Century Gothic" panose="020B0502020202020204"/>
            </a:rPr>
            <a:t>You will receive your</a:t>
          </a:r>
          <a:r>
            <a:rPr lang="en-US" dirty="0"/>
            <a:t> registration sheets and </a:t>
          </a:r>
          <a:r>
            <a:rPr lang="en-US" dirty="0">
              <a:latin typeface="Century Gothic" panose="020B0502020202020204"/>
            </a:rPr>
            <a:t>we will discuss </a:t>
          </a:r>
          <a:r>
            <a:rPr lang="en-US" dirty="0"/>
            <a:t>what needs to be filled in.</a:t>
          </a:r>
          <a:r>
            <a:rPr lang="en-US" dirty="0">
              <a:latin typeface="Century Gothic" panose="020B0502020202020204"/>
            </a:rPr>
            <a:t>  </a:t>
          </a:r>
          <a:endParaRPr lang="en-US" dirty="0"/>
        </a:p>
      </dgm:t>
    </dgm:pt>
    <dgm:pt modelId="{4D3650EE-F7E4-444F-B77E-7531009719F9}" type="parTrans" cxnId="{5BF9D34A-B681-4DA0-BF3D-70C5AF169D6D}">
      <dgm:prSet/>
      <dgm:spPr/>
      <dgm:t>
        <a:bodyPr/>
        <a:lstStyle/>
        <a:p>
          <a:endParaRPr lang="en-US"/>
        </a:p>
      </dgm:t>
    </dgm:pt>
    <dgm:pt modelId="{1C12B264-0825-4126-96BA-596596CE9CD0}" type="sibTrans" cxnId="{5BF9D34A-B681-4DA0-BF3D-70C5AF169D6D}">
      <dgm:prSet/>
      <dgm:spPr/>
      <dgm:t>
        <a:bodyPr/>
        <a:lstStyle/>
        <a:p>
          <a:endParaRPr lang="en-US"/>
        </a:p>
      </dgm:t>
    </dgm:pt>
    <dgm:pt modelId="{46ABC2E6-C5F2-4F6F-B89C-B415110DC36E}">
      <dgm:prSet/>
      <dgm:spPr/>
      <dgm:t>
        <a:bodyPr/>
        <a:lstStyle/>
        <a:p>
          <a:pPr rtl="0"/>
          <a:r>
            <a:rPr lang="en-US" dirty="0">
              <a:latin typeface="Century Gothic" panose="020B0502020202020204"/>
            </a:rPr>
            <a:t>The week after spring break</a:t>
          </a:r>
          <a:r>
            <a:rPr lang="en-US" dirty="0"/>
            <a:t>,</a:t>
          </a:r>
          <a:r>
            <a:rPr lang="en-US" dirty="0">
              <a:latin typeface="Century Gothic" panose="020B0502020202020204"/>
            </a:rPr>
            <a:t> you</a:t>
          </a:r>
          <a:r>
            <a:rPr lang="en-US" dirty="0"/>
            <a:t> will be </a:t>
          </a:r>
          <a:r>
            <a:rPr lang="en-US" dirty="0">
              <a:latin typeface="Century Gothic" panose="020B0502020202020204"/>
            </a:rPr>
            <a:t>called</a:t>
          </a:r>
          <a:r>
            <a:rPr lang="en-US" dirty="0"/>
            <a:t> </a:t>
          </a:r>
          <a:r>
            <a:rPr lang="en-US" dirty="0">
              <a:latin typeface="Century Gothic" panose="020B0502020202020204"/>
            </a:rPr>
            <a:t>down to</a:t>
          </a:r>
          <a:r>
            <a:rPr lang="en-US" dirty="0"/>
            <a:t> enter your course requests into your “My </a:t>
          </a:r>
          <a:r>
            <a:rPr lang="en-US" dirty="0">
              <a:latin typeface="Century Gothic" panose="020B0502020202020204"/>
            </a:rPr>
            <a:t>Blueprint” account.</a:t>
          </a:r>
          <a:endParaRPr lang="en-US" dirty="0"/>
        </a:p>
      </dgm:t>
    </dgm:pt>
    <dgm:pt modelId="{09A2FF1C-A4AC-4AAB-A5A6-AD9C49E1C973}" type="parTrans" cxnId="{E965CAD0-DE6F-4CA8-B7EE-0F31010835BA}">
      <dgm:prSet/>
      <dgm:spPr/>
      <dgm:t>
        <a:bodyPr/>
        <a:lstStyle/>
        <a:p>
          <a:endParaRPr lang="en-US"/>
        </a:p>
      </dgm:t>
    </dgm:pt>
    <dgm:pt modelId="{9757B06B-11DB-48D1-98F2-82A6012BDB3A}" type="sibTrans" cxnId="{E965CAD0-DE6F-4CA8-B7EE-0F31010835BA}">
      <dgm:prSet/>
      <dgm:spPr/>
      <dgm:t>
        <a:bodyPr/>
        <a:lstStyle/>
        <a:p>
          <a:endParaRPr lang="en-US"/>
        </a:p>
      </dgm:t>
    </dgm:pt>
    <dgm:pt modelId="{29353740-EFAA-45E0-B42E-D61CA288C46C}">
      <dgm:prSet/>
      <dgm:spPr/>
      <dgm:t>
        <a:bodyPr/>
        <a:lstStyle/>
        <a:p>
          <a:r>
            <a:rPr lang="en-US" dirty="0"/>
            <a:t>If you have any questions, please book an appointment with one of the guidance counselors.</a:t>
          </a:r>
        </a:p>
      </dgm:t>
    </dgm:pt>
    <dgm:pt modelId="{EDB238A9-F1B4-4ECE-B49A-4E2A20767A08}" type="parTrans" cxnId="{78137A55-671F-4375-BAD0-861221EFDA96}">
      <dgm:prSet/>
      <dgm:spPr/>
      <dgm:t>
        <a:bodyPr/>
        <a:lstStyle/>
        <a:p>
          <a:endParaRPr lang="en-US"/>
        </a:p>
      </dgm:t>
    </dgm:pt>
    <dgm:pt modelId="{9EC0B573-8253-4EEB-8A55-34AAE63BFE6E}" type="sibTrans" cxnId="{78137A55-671F-4375-BAD0-861221EFDA96}">
      <dgm:prSet/>
      <dgm:spPr/>
      <dgm:t>
        <a:bodyPr/>
        <a:lstStyle/>
        <a:p>
          <a:endParaRPr lang="en-US"/>
        </a:p>
      </dgm:t>
    </dgm:pt>
    <dgm:pt modelId="{FD3FFD16-A8CA-4C3D-A07C-761B6908A4BB}" type="pres">
      <dgm:prSet presAssocID="{0B084EC7-D13C-4780-B319-5DB57D0FC71E}" presName="root" presStyleCnt="0">
        <dgm:presLayoutVars>
          <dgm:dir/>
          <dgm:resizeHandles val="exact"/>
        </dgm:presLayoutVars>
      </dgm:prSet>
      <dgm:spPr/>
    </dgm:pt>
    <dgm:pt modelId="{47A5E595-CB72-4BDB-9823-26AE10DF6AAF}" type="pres">
      <dgm:prSet presAssocID="{3C8D71F0-B030-488F-8B95-D1BA56A3DA86}" presName="compNode" presStyleCnt="0"/>
      <dgm:spPr/>
    </dgm:pt>
    <dgm:pt modelId="{73DD7678-716B-466E-917E-00B87B91AC1A}" type="pres">
      <dgm:prSet presAssocID="{3C8D71F0-B030-488F-8B95-D1BA56A3DA86}" presName="bgRect" presStyleLbl="bgShp" presStyleIdx="0" presStyleCnt="4"/>
      <dgm:spPr/>
    </dgm:pt>
    <dgm:pt modelId="{4B2EB020-FB4A-46BF-9AD8-47683701F254}" type="pres">
      <dgm:prSet presAssocID="{3C8D71F0-B030-488F-8B95-D1BA56A3DA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19FB3D7-CCA9-4E67-B787-5D6567280014}" type="pres">
      <dgm:prSet presAssocID="{3C8D71F0-B030-488F-8B95-D1BA56A3DA86}" presName="spaceRect" presStyleCnt="0"/>
      <dgm:spPr/>
    </dgm:pt>
    <dgm:pt modelId="{540087D8-F0B3-4712-8C19-A14E16B2F16F}" type="pres">
      <dgm:prSet presAssocID="{3C8D71F0-B030-488F-8B95-D1BA56A3DA86}" presName="parTx" presStyleLbl="revTx" presStyleIdx="0" presStyleCnt="4">
        <dgm:presLayoutVars>
          <dgm:chMax val="0"/>
          <dgm:chPref val="0"/>
        </dgm:presLayoutVars>
      </dgm:prSet>
      <dgm:spPr/>
    </dgm:pt>
    <dgm:pt modelId="{B3C788E3-1082-4D19-8087-18D608F8A248}" type="pres">
      <dgm:prSet presAssocID="{B2C07514-29AE-44A5-AAC3-6BCCA4210A93}" presName="sibTrans" presStyleCnt="0"/>
      <dgm:spPr/>
    </dgm:pt>
    <dgm:pt modelId="{34701F52-A74D-4972-B3D7-E2A778185582}" type="pres">
      <dgm:prSet presAssocID="{EE1BC16F-BF11-4ADB-8E23-5FEA419B138A}" presName="compNode" presStyleCnt="0"/>
      <dgm:spPr/>
    </dgm:pt>
    <dgm:pt modelId="{09545562-0480-4F02-B5A6-8AFF14098137}" type="pres">
      <dgm:prSet presAssocID="{EE1BC16F-BF11-4ADB-8E23-5FEA419B138A}" presName="bgRect" presStyleLbl="bgShp" presStyleIdx="1" presStyleCnt="4"/>
      <dgm:spPr/>
    </dgm:pt>
    <dgm:pt modelId="{6A07E450-1370-4BC7-9DF0-5C4D56B2112B}" type="pres">
      <dgm:prSet presAssocID="{EE1BC16F-BF11-4ADB-8E23-5FEA419B13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BF110AB4-EBD9-4614-B2EE-3E30586D3BC6}" type="pres">
      <dgm:prSet presAssocID="{EE1BC16F-BF11-4ADB-8E23-5FEA419B138A}" presName="spaceRect" presStyleCnt="0"/>
      <dgm:spPr/>
    </dgm:pt>
    <dgm:pt modelId="{BA5AACCF-A3BC-45D3-B0C6-808E8581E1CE}" type="pres">
      <dgm:prSet presAssocID="{EE1BC16F-BF11-4ADB-8E23-5FEA419B138A}" presName="parTx" presStyleLbl="revTx" presStyleIdx="1" presStyleCnt="4">
        <dgm:presLayoutVars>
          <dgm:chMax val="0"/>
          <dgm:chPref val="0"/>
        </dgm:presLayoutVars>
      </dgm:prSet>
      <dgm:spPr/>
    </dgm:pt>
    <dgm:pt modelId="{DF2045E4-3ADC-43F5-9E34-62DD76AFDC42}" type="pres">
      <dgm:prSet presAssocID="{1C12B264-0825-4126-96BA-596596CE9CD0}" presName="sibTrans" presStyleCnt="0"/>
      <dgm:spPr/>
    </dgm:pt>
    <dgm:pt modelId="{5B80B80A-B88B-4071-8C0E-9BEF0AB20A69}" type="pres">
      <dgm:prSet presAssocID="{46ABC2E6-C5F2-4F6F-B89C-B415110DC36E}" presName="compNode" presStyleCnt="0"/>
      <dgm:spPr/>
    </dgm:pt>
    <dgm:pt modelId="{2A2A237D-8450-44A6-8A47-673D544A4B68}" type="pres">
      <dgm:prSet presAssocID="{46ABC2E6-C5F2-4F6F-B89C-B415110DC36E}" presName="bgRect" presStyleLbl="bgShp" presStyleIdx="2" presStyleCnt="4"/>
      <dgm:spPr/>
    </dgm:pt>
    <dgm:pt modelId="{22BE62D8-834D-4DA8-85BA-59742F65A7A0}" type="pres">
      <dgm:prSet presAssocID="{46ABC2E6-C5F2-4F6F-B89C-B415110DC3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ackboard"/>
        </a:ext>
      </dgm:extLst>
    </dgm:pt>
    <dgm:pt modelId="{CAAB4B72-1F6E-4B0E-852A-AF4AF0977386}" type="pres">
      <dgm:prSet presAssocID="{46ABC2E6-C5F2-4F6F-B89C-B415110DC36E}" presName="spaceRect" presStyleCnt="0"/>
      <dgm:spPr/>
    </dgm:pt>
    <dgm:pt modelId="{D70CDE9C-3649-47A4-8F5C-6874AF89461D}" type="pres">
      <dgm:prSet presAssocID="{46ABC2E6-C5F2-4F6F-B89C-B415110DC36E}" presName="parTx" presStyleLbl="revTx" presStyleIdx="2" presStyleCnt="4">
        <dgm:presLayoutVars>
          <dgm:chMax val="0"/>
          <dgm:chPref val="0"/>
        </dgm:presLayoutVars>
      </dgm:prSet>
      <dgm:spPr/>
    </dgm:pt>
    <dgm:pt modelId="{15AF6503-F35E-4F1E-BA7A-CA6F0BB54689}" type="pres">
      <dgm:prSet presAssocID="{9757B06B-11DB-48D1-98F2-82A6012BDB3A}" presName="sibTrans" presStyleCnt="0"/>
      <dgm:spPr/>
    </dgm:pt>
    <dgm:pt modelId="{56539EFF-981C-4BD5-A715-013C10DB8EB4}" type="pres">
      <dgm:prSet presAssocID="{29353740-EFAA-45E0-B42E-D61CA288C46C}" presName="compNode" presStyleCnt="0"/>
      <dgm:spPr/>
    </dgm:pt>
    <dgm:pt modelId="{4A790391-215D-4057-BE61-244D87311F1D}" type="pres">
      <dgm:prSet presAssocID="{29353740-EFAA-45E0-B42E-D61CA288C46C}" presName="bgRect" presStyleLbl="bgShp" presStyleIdx="3" presStyleCnt="4"/>
      <dgm:spPr/>
    </dgm:pt>
    <dgm:pt modelId="{34C14A31-B357-4AF5-BD4C-FAB347586AB3}" type="pres">
      <dgm:prSet presAssocID="{29353740-EFAA-45E0-B42E-D61CA288C4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828C5845-B204-427E-ADEA-0BD8B0A593C6}" type="pres">
      <dgm:prSet presAssocID="{29353740-EFAA-45E0-B42E-D61CA288C46C}" presName="spaceRect" presStyleCnt="0"/>
      <dgm:spPr/>
    </dgm:pt>
    <dgm:pt modelId="{CFDA4AFE-D912-4940-9575-40D8F0A0A3F4}" type="pres">
      <dgm:prSet presAssocID="{29353740-EFAA-45E0-B42E-D61CA288C46C}" presName="parTx" presStyleLbl="revTx" presStyleIdx="3" presStyleCnt="4">
        <dgm:presLayoutVars>
          <dgm:chMax val="0"/>
          <dgm:chPref val="0"/>
        </dgm:presLayoutVars>
      </dgm:prSet>
      <dgm:spPr/>
    </dgm:pt>
  </dgm:ptLst>
  <dgm:cxnLst>
    <dgm:cxn modelId="{43AC0915-7D87-4AA9-8FE1-38C6310F695A}" type="presOf" srcId="{EE1BC16F-BF11-4ADB-8E23-5FEA419B138A}" destId="{BA5AACCF-A3BC-45D3-B0C6-808E8581E1CE}" srcOrd="0" destOrd="0" presId="urn:microsoft.com/office/officeart/2018/2/layout/IconVerticalSolidList"/>
    <dgm:cxn modelId="{B013F422-A3F3-43BF-AAED-1EFFD0B93FB6}" type="presOf" srcId="{3C8D71F0-B030-488F-8B95-D1BA56A3DA86}" destId="{540087D8-F0B3-4712-8C19-A14E16B2F16F}" srcOrd="0" destOrd="0" presId="urn:microsoft.com/office/officeart/2018/2/layout/IconVerticalSolidList"/>
    <dgm:cxn modelId="{5BF9D34A-B681-4DA0-BF3D-70C5AF169D6D}" srcId="{0B084EC7-D13C-4780-B319-5DB57D0FC71E}" destId="{EE1BC16F-BF11-4ADB-8E23-5FEA419B138A}" srcOrd="1" destOrd="0" parTransId="{4D3650EE-F7E4-444F-B77E-7531009719F9}" sibTransId="{1C12B264-0825-4126-96BA-596596CE9CD0}"/>
    <dgm:cxn modelId="{78137A55-671F-4375-BAD0-861221EFDA96}" srcId="{0B084EC7-D13C-4780-B319-5DB57D0FC71E}" destId="{29353740-EFAA-45E0-B42E-D61CA288C46C}" srcOrd="3" destOrd="0" parTransId="{EDB238A9-F1B4-4ECE-B49A-4E2A20767A08}" sibTransId="{9EC0B573-8253-4EEB-8A55-34AAE63BFE6E}"/>
    <dgm:cxn modelId="{9364BE78-5763-4653-AEBA-C8B271ECB00F}" type="presOf" srcId="{0B084EC7-D13C-4780-B319-5DB57D0FC71E}" destId="{FD3FFD16-A8CA-4C3D-A07C-761B6908A4BB}" srcOrd="0" destOrd="0" presId="urn:microsoft.com/office/officeart/2018/2/layout/IconVerticalSolidList"/>
    <dgm:cxn modelId="{D56F0091-2C3D-43F8-836B-DA030ED47902}" type="presOf" srcId="{46ABC2E6-C5F2-4F6F-B89C-B415110DC36E}" destId="{D70CDE9C-3649-47A4-8F5C-6874AF89461D}" srcOrd="0" destOrd="0" presId="urn:microsoft.com/office/officeart/2018/2/layout/IconVerticalSolidList"/>
    <dgm:cxn modelId="{201CA499-6E55-4496-A7AD-50BBC0B7E94F}" type="presOf" srcId="{29353740-EFAA-45E0-B42E-D61CA288C46C}" destId="{CFDA4AFE-D912-4940-9575-40D8F0A0A3F4}" srcOrd="0" destOrd="0" presId="urn:microsoft.com/office/officeart/2018/2/layout/IconVerticalSolidList"/>
    <dgm:cxn modelId="{E965CAD0-DE6F-4CA8-B7EE-0F31010835BA}" srcId="{0B084EC7-D13C-4780-B319-5DB57D0FC71E}" destId="{46ABC2E6-C5F2-4F6F-B89C-B415110DC36E}" srcOrd="2" destOrd="0" parTransId="{09A2FF1C-A4AC-4AAB-A5A6-AD9C49E1C973}" sibTransId="{9757B06B-11DB-48D1-98F2-82A6012BDB3A}"/>
    <dgm:cxn modelId="{B7E31ED7-C66F-45E3-9D59-8642F9521D59}" srcId="{0B084EC7-D13C-4780-B319-5DB57D0FC71E}" destId="{3C8D71F0-B030-488F-8B95-D1BA56A3DA86}" srcOrd="0" destOrd="0" parTransId="{700FE3F6-636F-4328-9822-ECCA5B293029}" sibTransId="{B2C07514-29AE-44A5-AAC3-6BCCA4210A93}"/>
    <dgm:cxn modelId="{184A56FB-9E89-4EB5-BEB6-5CF4DEC9D8AD}" type="presParOf" srcId="{FD3FFD16-A8CA-4C3D-A07C-761B6908A4BB}" destId="{47A5E595-CB72-4BDB-9823-26AE10DF6AAF}" srcOrd="0" destOrd="0" presId="urn:microsoft.com/office/officeart/2018/2/layout/IconVerticalSolidList"/>
    <dgm:cxn modelId="{02D42E0F-2F7B-4A6B-9E3C-EDAD6EB6D55A}" type="presParOf" srcId="{47A5E595-CB72-4BDB-9823-26AE10DF6AAF}" destId="{73DD7678-716B-466E-917E-00B87B91AC1A}" srcOrd="0" destOrd="0" presId="urn:microsoft.com/office/officeart/2018/2/layout/IconVerticalSolidList"/>
    <dgm:cxn modelId="{97EDB55B-11E5-424E-9E63-98FEAFEB3FE0}" type="presParOf" srcId="{47A5E595-CB72-4BDB-9823-26AE10DF6AAF}" destId="{4B2EB020-FB4A-46BF-9AD8-47683701F254}" srcOrd="1" destOrd="0" presId="urn:microsoft.com/office/officeart/2018/2/layout/IconVerticalSolidList"/>
    <dgm:cxn modelId="{087246E2-1465-434B-825E-06AAE47FAFE1}" type="presParOf" srcId="{47A5E595-CB72-4BDB-9823-26AE10DF6AAF}" destId="{419FB3D7-CCA9-4E67-B787-5D6567280014}" srcOrd="2" destOrd="0" presId="urn:microsoft.com/office/officeart/2018/2/layout/IconVerticalSolidList"/>
    <dgm:cxn modelId="{86DC9227-0720-4C9E-A69D-6DFFBC2D4FF6}" type="presParOf" srcId="{47A5E595-CB72-4BDB-9823-26AE10DF6AAF}" destId="{540087D8-F0B3-4712-8C19-A14E16B2F16F}" srcOrd="3" destOrd="0" presId="urn:microsoft.com/office/officeart/2018/2/layout/IconVerticalSolidList"/>
    <dgm:cxn modelId="{9F944213-6419-40CE-A7EF-4259DBFC76E6}" type="presParOf" srcId="{FD3FFD16-A8CA-4C3D-A07C-761B6908A4BB}" destId="{B3C788E3-1082-4D19-8087-18D608F8A248}" srcOrd="1" destOrd="0" presId="urn:microsoft.com/office/officeart/2018/2/layout/IconVerticalSolidList"/>
    <dgm:cxn modelId="{27A60A06-392F-4F9F-9AC1-EAD4CA076247}" type="presParOf" srcId="{FD3FFD16-A8CA-4C3D-A07C-761B6908A4BB}" destId="{34701F52-A74D-4972-B3D7-E2A778185582}" srcOrd="2" destOrd="0" presId="urn:microsoft.com/office/officeart/2018/2/layout/IconVerticalSolidList"/>
    <dgm:cxn modelId="{AC83B853-E880-416A-9BB5-572CDBCB5F78}" type="presParOf" srcId="{34701F52-A74D-4972-B3D7-E2A778185582}" destId="{09545562-0480-4F02-B5A6-8AFF14098137}" srcOrd="0" destOrd="0" presId="urn:microsoft.com/office/officeart/2018/2/layout/IconVerticalSolidList"/>
    <dgm:cxn modelId="{3052BFAB-4E89-4133-AE6E-E882288623CE}" type="presParOf" srcId="{34701F52-A74D-4972-B3D7-E2A778185582}" destId="{6A07E450-1370-4BC7-9DF0-5C4D56B2112B}" srcOrd="1" destOrd="0" presId="urn:microsoft.com/office/officeart/2018/2/layout/IconVerticalSolidList"/>
    <dgm:cxn modelId="{8B21D0B9-6542-4D5D-8361-CE423698877D}" type="presParOf" srcId="{34701F52-A74D-4972-B3D7-E2A778185582}" destId="{BF110AB4-EBD9-4614-B2EE-3E30586D3BC6}" srcOrd="2" destOrd="0" presId="urn:microsoft.com/office/officeart/2018/2/layout/IconVerticalSolidList"/>
    <dgm:cxn modelId="{0DAF32AA-AEFE-4ECE-92BA-60458792E0A3}" type="presParOf" srcId="{34701F52-A74D-4972-B3D7-E2A778185582}" destId="{BA5AACCF-A3BC-45D3-B0C6-808E8581E1CE}" srcOrd="3" destOrd="0" presId="urn:microsoft.com/office/officeart/2018/2/layout/IconVerticalSolidList"/>
    <dgm:cxn modelId="{CB9C4874-C58F-453B-BB35-969A5C148EDE}" type="presParOf" srcId="{FD3FFD16-A8CA-4C3D-A07C-761B6908A4BB}" destId="{DF2045E4-3ADC-43F5-9E34-62DD76AFDC42}" srcOrd="3" destOrd="0" presId="urn:microsoft.com/office/officeart/2018/2/layout/IconVerticalSolidList"/>
    <dgm:cxn modelId="{93E1F0F1-48D4-4A7D-8EC9-B92336F173AD}" type="presParOf" srcId="{FD3FFD16-A8CA-4C3D-A07C-761B6908A4BB}" destId="{5B80B80A-B88B-4071-8C0E-9BEF0AB20A69}" srcOrd="4" destOrd="0" presId="urn:microsoft.com/office/officeart/2018/2/layout/IconVerticalSolidList"/>
    <dgm:cxn modelId="{7A291EFD-D204-403D-88AB-46F3443D9DF5}" type="presParOf" srcId="{5B80B80A-B88B-4071-8C0E-9BEF0AB20A69}" destId="{2A2A237D-8450-44A6-8A47-673D544A4B68}" srcOrd="0" destOrd="0" presId="urn:microsoft.com/office/officeart/2018/2/layout/IconVerticalSolidList"/>
    <dgm:cxn modelId="{B248C3EF-AC18-41C2-957E-09EFEF7BBB8E}" type="presParOf" srcId="{5B80B80A-B88B-4071-8C0E-9BEF0AB20A69}" destId="{22BE62D8-834D-4DA8-85BA-59742F65A7A0}" srcOrd="1" destOrd="0" presId="urn:microsoft.com/office/officeart/2018/2/layout/IconVerticalSolidList"/>
    <dgm:cxn modelId="{FC5E1C04-978E-4C1C-9756-CCAA90F3452C}" type="presParOf" srcId="{5B80B80A-B88B-4071-8C0E-9BEF0AB20A69}" destId="{CAAB4B72-1F6E-4B0E-852A-AF4AF0977386}" srcOrd="2" destOrd="0" presId="urn:microsoft.com/office/officeart/2018/2/layout/IconVerticalSolidList"/>
    <dgm:cxn modelId="{ECC7355A-6922-4490-8C3A-1B8149D541D0}" type="presParOf" srcId="{5B80B80A-B88B-4071-8C0E-9BEF0AB20A69}" destId="{D70CDE9C-3649-47A4-8F5C-6874AF89461D}" srcOrd="3" destOrd="0" presId="urn:microsoft.com/office/officeart/2018/2/layout/IconVerticalSolidList"/>
    <dgm:cxn modelId="{CCE8AFFF-7214-411F-B7F8-270D58B361E9}" type="presParOf" srcId="{FD3FFD16-A8CA-4C3D-A07C-761B6908A4BB}" destId="{15AF6503-F35E-4F1E-BA7A-CA6F0BB54689}" srcOrd="5" destOrd="0" presId="urn:microsoft.com/office/officeart/2018/2/layout/IconVerticalSolidList"/>
    <dgm:cxn modelId="{39545EDD-D660-48F7-AA3E-E38687D7BFF4}" type="presParOf" srcId="{FD3FFD16-A8CA-4C3D-A07C-761B6908A4BB}" destId="{56539EFF-981C-4BD5-A715-013C10DB8EB4}" srcOrd="6" destOrd="0" presId="urn:microsoft.com/office/officeart/2018/2/layout/IconVerticalSolidList"/>
    <dgm:cxn modelId="{125383BC-7BA2-47EB-9DE8-15FC5C7729CD}" type="presParOf" srcId="{56539EFF-981C-4BD5-A715-013C10DB8EB4}" destId="{4A790391-215D-4057-BE61-244D87311F1D}" srcOrd="0" destOrd="0" presId="urn:microsoft.com/office/officeart/2018/2/layout/IconVerticalSolidList"/>
    <dgm:cxn modelId="{8BDE66DF-506F-4E8B-89DE-0B6A9F8E9B7E}" type="presParOf" srcId="{56539EFF-981C-4BD5-A715-013C10DB8EB4}" destId="{34C14A31-B357-4AF5-BD4C-FAB347586AB3}" srcOrd="1" destOrd="0" presId="urn:microsoft.com/office/officeart/2018/2/layout/IconVerticalSolidList"/>
    <dgm:cxn modelId="{9D3FA53F-6A4B-42F7-8F76-F3EA16BBC76D}" type="presParOf" srcId="{56539EFF-981C-4BD5-A715-013C10DB8EB4}" destId="{828C5845-B204-427E-ADEA-0BD8B0A593C6}" srcOrd="2" destOrd="0" presId="urn:microsoft.com/office/officeart/2018/2/layout/IconVerticalSolidList"/>
    <dgm:cxn modelId="{3C4C6A49-88B8-4D75-9031-D9D33ABBA521}" type="presParOf" srcId="{56539EFF-981C-4BD5-A715-013C10DB8EB4}" destId="{CFDA4AFE-D912-4940-9575-40D8F0A0A3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9DFDD2-4574-4D31-8035-EC46677714C9}"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8C710012-74A3-40E0-97E4-86D30A861295}">
      <dgm:prSet/>
      <dgm:spPr/>
      <dgm:t>
        <a:bodyPr/>
        <a:lstStyle/>
        <a:p>
          <a:r>
            <a:rPr lang="en-US" b="0" i="0"/>
            <a:t>The Essential Mathematics course is for students interested in </a:t>
          </a:r>
          <a:r>
            <a:rPr lang="en-US" b="1" i="0"/>
            <a:t>post-secondary studies that do not require advanced mathematics. Programs such as fine arts, music, psychology and Social work may not require higher level Math courses.</a:t>
          </a:r>
          <a:endParaRPr lang="en-US"/>
        </a:p>
      </dgm:t>
    </dgm:pt>
    <dgm:pt modelId="{C817B89F-F24D-4F62-812D-52F4B61824C1}" type="parTrans" cxnId="{57C97251-32D0-45A1-A9D3-663696264756}">
      <dgm:prSet/>
      <dgm:spPr/>
      <dgm:t>
        <a:bodyPr/>
        <a:lstStyle/>
        <a:p>
          <a:endParaRPr lang="en-US"/>
        </a:p>
      </dgm:t>
    </dgm:pt>
    <dgm:pt modelId="{4CD29744-CF88-4C52-9CFC-6C818ED31547}" type="sibTrans" cxnId="{57C97251-32D0-45A1-A9D3-663696264756}">
      <dgm:prSet/>
      <dgm:spPr/>
      <dgm:t>
        <a:bodyPr/>
        <a:lstStyle/>
        <a:p>
          <a:endParaRPr lang="en-US"/>
        </a:p>
      </dgm:t>
    </dgm:pt>
    <dgm:pt modelId="{01A43D80-FEC9-47FE-9684-17832E6A60D5}">
      <dgm:prSet/>
      <dgm:spPr/>
      <dgm:t>
        <a:bodyPr/>
        <a:lstStyle/>
        <a:p>
          <a:r>
            <a:rPr lang="en-US" b="0" i="0"/>
            <a:t>The topics studied in Grade 10 Essential Mathematics are:  </a:t>
          </a:r>
          <a:r>
            <a:rPr lang="en-CA" b="0" i="0"/>
            <a:t>Analysis of Games and Numbers,  Personal Finance,  Measurement, 2D Geometry,  Trigonometry, Consumer Decisions, Transformations and Angle Construction</a:t>
          </a:r>
          <a:endParaRPr lang="en-US"/>
        </a:p>
      </dgm:t>
    </dgm:pt>
    <dgm:pt modelId="{4FEBCB13-085D-495E-A8CB-63C8ED357E35}" type="parTrans" cxnId="{78024FA1-0952-4583-A000-03555B21F1A1}">
      <dgm:prSet/>
      <dgm:spPr/>
      <dgm:t>
        <a:bodyPr/>
        <a:lstStyle/>
        <a:p>
          <a:endParaRPr lang="en-US"/>
        </a:p>
      </dgm:t>
    </dgm:pt>
    <dgm:pt modelId="{C60DA13C-E27D-4A51-A533-62F2F4C0F021}" type="sibTrans" cxnId="{78024FA1-0952-4583-A000-03555B21F1A1}">
      <dgm:prSet/>
      <dgm:spPr/>
      <dgm:t>
        <a:bodyPr/>
        <a:lstStyle/>
        <a:p>
          <a:endParaRPr lang="en-US"/>
        </a:p>
      </dgm:t>
    </dgm:pt>
    <dgm:pt modelId="{EAC7FA41-5C65-47C4-A3E0-DC559EBD7957}" type="pres">
      <dgm:prSet presAssocID="{ED9DFDD2-4574-4D31-8035-EC46677714C9}" presName="hierChild1" presStyleCnt="0">
        <dgm:presLayoutVars>
          <dgm:chPref val="1"/>
          <dgm:dir/>
          <dgm:animOne val="branch"/>
          <dgm:animLvl val="lvl"/>
          <dgm:resizeHandles/>
        </dgm:presLayoutVars>
      </dgm:prSet>
      <dgm:spPr/>
    </dgm:pt>
    <dgm:pt modelId="{CFF6399C-0AAF-4DF9-8FEB-A047012557C1}" type="pres">
      <dgm:prSet presAssocID="{8C710012-74A3-40E0-97E4-86D30A861295}" presName="hierRoot1" presStyleCnt="0"/>
      <dgm:spPr/>
    </dgm:pt>
    <dgm:pt modelId="{D6F69F84-B3A2-4780-9C37-DC3EFFC31922}" type="pres">
      <dgm:prSet presAssocID="{8C710012-74A3-40E0-97E4-86D30A861295}" presName="composite" presStyleCnt="0"/>
      <dgm:spPr/>
    </dgm:pt>
    <dgm:pt modelId="{FCB8EC89-5F78-46AC-B68F-7AE260A97331}" type="pres">
      <dgm:prSet presAssocID="{8C710012-74A3-40E0-97E4-86D30A861295}" presName="background" presStyleLbl="node0" presStyleIdx="0" presStyleCnt="2"/>
      <dgm:spPr/>
    </dgm:pt>
    <dgm:pt modelId="{35830B06-8E73-4EF4-A84C-D19BA228D2F6}" type="pres">
      <dgm:prSet presAssocID="{8C710012-74A3-40E0-97E4-86D30A861295}" presName="text" presStyleLbl="fgAcc0" presStyleIdx="0" presStyleCnt="2">
        <dgm:presLayoutVars>
          <dgm:chPref val="3"/>
        </dgm:presLayoutVars>
      </dgm:prSet>
      <dgm:spPr/>
    </dgm:pt>
    <dgm:pt modelId="{F2C5E456-AF1E-4F45-AD38-DD848717579A}" type="pres">
      <dgm:prSet presAssocID="{8C710012-74A3-40E0-97E4-86D30A861295}" presName="hierChild2" presStyleCnt="0"/>
      <dgm:spPr/>
    </dgm:pt>
    <dgm:pt modelId="{20DA8D65-9BB4-46C4-9666-D6B414A0AB29}" type="pres">
      <dgm:prSet presAssocID="{01A43D80-FEC9-47FE-9684-17832E6A60D5}" presName="hierRoot1" presStyleCnt="0"/>
      <dgm:spPr/>
    </dgm:pt>
    <dgm:pt modelId="{F425EDB1-8A64-45D4-9B81-2E4B206ED956}" type="pres">
      <dgm:prSet presAssocID="{01A43D80-FEC9-47FE-9684-17832E6A60D5}" presName="composite" presStyleCnt="0"/>
      <dgm:spPr/>
    </dgm:pt>
    <dgm:pt modelId="{584A6512-65D1-4D28-B049-954DDD2DC39B}" type="pres">
      <dgm:prSet presAssocID="{01A43D80-FEC9-47FE-9684-17832E6A60D5}" presName="background" presStyleLbl="node0" presStyleIdx="1" presStyleCnt="2"/>
      <dgm:spPr/>
    </dgm:pt>
    <dgm:pt modelId="{760C25F8-2174-4FDB-9DAA-9F2E607D72D6}" type="pres">
      <dgm:prSet presAssocID="{01A43D80-FEC9-47FE-9684-17832E6A60D5}" presName="text" presStyleLbl="fgAcc0" presStyleIdx="1" presStyleCnt="2">
        <dgm:presLayoutVars>
          <dgm:chPref val="3"/>
        </dgm:presLayoutVars>
      </dgm:prSet>
      <dgm:spPr/>
    </dgm:pt>
    <dgm:pt modelId="{D72EACCE-7093-45B2-BE9C-F8DDC8BCA391}" type="pres">
      <dgm:prSet presAssocID="{01A43D80-FEC9-47FE-9684-17832E6A60D5}" presName="hierChild2" presStyleCnt="0"/>
      <dgm:spPr/>
    </dgm:pt>
  </dgm:ptLst>
  <dgm:cxnLst>
    <dgm:cxn modelId="{D75A803D-DCEC-462A-A91B-02D2D13A361A}" type="presOf" srcId="{ED9DFDD2-4574-4D31-8035-EC46677714C9}" destId="{EAC7FA41-5C65-47C4-A3E0-DC559EBD7957}" srcOrd="0" destOrd="0" presId="urn:microsoft.com/office/officeart/2005/8/layout/hierarchy1"/>
    <dgm:cxn modelId="{57C97251-32D0-45A1-A9D3-663696264756}" srcId="{ED9DFDD2-4574-4D31-8035-EC46677714C9}" destId="{8C710012-74A3-40E0-97E4-86D30A861295}" srcOrd="0" destOrd="0" parTransId="{C817B89F-F24D-4F62-812D-52F4B61824C1}" sibTransId="{4CD29744-CF88-4C52-9CFC-6C818ED31547}"/>
    <dgm:cxn modelId="{9BACD682-87D6-496B-BC3C-15E64E8D4388}" type="presOf" srcId="{01A43D80-FEC9-47FE-9684-17832E6A60D5}" destId="{760C25F8-2174-4FDB-9DAA-9F2E607D72D6}" srcOrd="0" destOrd="0" presId="urn:microsoft.com/office/officeart/2005/8/layout/hierarchy1"/>
    <dgm:cxn modelId="{78024FA1-0952-4583-A000-03555B21F1A1}" srcId="{ED9DFDD2-4574-4D31-8035-EC46677714C9}" destId="{01A43D80-FEC9-47FE-9684-17832E6A60D5}" srcOrd="1" destOrd="0" parTransId="{4FEBCB13-085D-495E-A8CB-63C8ED357E35}" sibTransId="{C60DA13C-E27D-4A51-A533-62F2F4C0F021}"/>
    <dgm:cxn modelId="{3FBBABB6-77BC-4D2D-8CB3-2AE13DFF2EFA}" type="presOf" srcId="{8C710012-74A3-40E0-97E4-86D30A861295}" destId="{35830B06-8E73-4EF4-A84C-D19BA228D2F6}" srcOrd="0" destOrd="0" presId="urn:microsoft.com/office/officeart/2005/8/layout/hierarchy1"/>
    <dgm:cxn modelId="{70AB8115-C66C-4F02-970B-271250D1DDA6}" type="presParOf" srcId="{EAC7FA41-5C65-47C4-A3E0-DC559EBD7957}" destId="{CFF6399C-0AAF-4DF9-8FEB-A047012557C1}" srcOrd="0" destOrd="0" presId="urn:microsoft.com/office/officeart/2005/8/layout/hierarchy1"/>
    <dgm:cxn modelId="{4C65F50B-E02E-4644-949B-D7C8990EA03A}" type="presParOf" srcId="{CFF6399C-0AAF-4DF9-8FEB-A047012557C1}" destId="{D6F69F84-B3A2-4780-9C37-DC3EFFC31922}" srcOrd="0" destOrd="0" presId="urn:microsoft.com/office/officeart/2005/8/layout/hierarchy1"/>
    <dgm:cxn modelId="{B48DB570-48F1-43DD-A849-A6C9345F516E}" type="presParOf" srcId="{D6F69F84-B3A2-4780-9C37-DC3EFFC31922}" destId="{FCB8EC89-5F78-46AC-B68F-7AE260A97331}" srcOrd="0" destOrd="0" presId="urn:microsoft.com/office/officeart/2005/8/layout/hierarchy1"/>
    <dgm:cxn modelId="{9FADE50F-9E01-41E1-B50E-DCE0ACAFEF6C}" type="presParOf" srcId="{D6F69F84-B3A2-4780-9C37-DC3EFFC31922}" destId="{35830B06-8E73-4EF4-A84C-D19BA228D2F6}" srcOrd="1" destOrd="0" presId="urn:microsoft.com/office/officeart/2005/8/layout/hierarchy1"/>
    <dgm:cxn modelId="{35256279-6C9E-45BE-BF1C-070F77791A1A}" type="presParOf" srcId="{CFF6399C-0AAF-4DF9-8FEB-A047012557C1}" destId="{F2C5E456-AF1E-4F45-AD38-DD848717579A}" srcOrd="1" destOrd="0" presId="urn:microsoft.com/office/officeart/2005/8/layout/hierarchy1"/>
    <dgm:cxn modelId="{870390AF-C577-4FE1-8B35-BEDEB11141C5}" type="presParOf" srcId="{EAC7FA41-5C65-47C4-A3E0-DC559EBD7957}" destId="{20DA8D65-9BB4-46C4-9666-D6B414A0AB29}" srcOrd="1" destOrd="0" presId="urn:microsoft.com/office/officeart/2005/8/layout/hierarchy1"/>
    <dgm:cxn modelId="{3E9469A2-8A71-4DA9-83AE-80F2AB23DDE2}" type="presParOf" srcId="{20DA8D65-9BB4-46C4-9666-D6B414A0AB29}" destId="{F425EDB1-8A64-45D4-9B81-2E4B206ED956}" srcOrd="0" destOrd="0" presId="urn:microsoft.com/office/officeart/2005/8/layout/hierarchy1"/>
    <dgm:cxn modelId="{10CB5432-F87E-4C66-9F41-0149184DE29D}" type="presParOf" srcId="{F425EDB1-8A64-45D4-9B81-2E4B206ED956}" destId="{584A6512-65D1-4D28-B049-954DDD2DC39B}" srcOrd="0" destOrd="0" presId="urn:microsoft.com/office/officeart/2005/8/layout/hierarchy1"/>
    <dgm:cxn modelId="{2CAE54E9-064F-4D8F-B490-E31BFBCBCF20}" type="presParOf" srcId="{F425EDB1-8A64-45D4-9B81-2E4B206ED956}" destId="{760C25F8-2174-4FDB-9DAA-9F2E607D72D6}" srcOrd="1" destOrd="0" presId="urn:microsoft.com/office/officeart/2005/8/layout/hierarchy1"/>
    <dgm:cxn modelId="{47A285E1-1E9D-4A15-858A-2190ABAB2785}" type="presParOf" srcId="{20DA8D65-9BB4-46C4-9666-D6B414A0AB29}" destId="{D72EACCE-7093-45B2-BE9C-F8DDC8BCA3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50227-6643-4467-BC74-8C363C4719F9}"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A83005C7-4528-4233-BCCE-1D35120B6635}">
      <dgm:prSet/>
      <dgm:spPr/>
      <dgm:t>
        <a:bodyPr/>
        <a:lstStyle/>
        <a:p>
          <a:pPr rtl="0"/>
          <a:r>
            <a:rPr lang="en-US" dirty="0"/>
            <a:t>This course is for </a:t>
          </a:r>
          <a:r>
            <a:rPr lang="en-US" b="1" dirty="0"/>
            <a:t>students who may be interested in post-secondary programs that require further study in mathematics.</a:t>
          </a:r>
          <a:r>
            <a:rPr lang="en-US" b="1" dirty="0">
              <a:latin typeface="Century Gothic" panose="020B0502020202020204"/>
            </a:rPr>
            <a:t> </a:t>
          </a:r>
          <a:r>
            <a:rPr lang="en-US" b="1" dirty="0"/>
            <a:t> Areas of study such as Engineering, medicine, environmental science</a:t>
          </a:r>
          <a:r>
            <a:rPr lang="en-US" b="1" dirty="0">
              <a:latin typeface="Century Gothic" panose="020B0502020202020204"/>
            </a:rPr>
            <a:t>, several of the trades</a:t>
          </a:r>
          <a:r>
            <a:rPr lang="en-US" b="1" dirty="0"/>
            <a:t> and education to name a few, will require either Applied or Pre-Calculus math.</a:t>
          </a:r>
          <a:endParaRPr lang="en-US" dirty="0"/>
        </a:p>
      </dgm:t>
    </dgm:pt>
    <dgm:pt modelId="{9FB20798-E593-4A1C-85E0-1E39B9703A1E}" type="parTrans" cxnId="{5C6CA671-7B27-474A-9194-446356CAE958}">
      <dgm:prSet/>
      <dgm:spPr/>
      <dgm:t>
        <a:bodyPr/>
        <a:lstStyle/>
        <a:p>
          <a:endParaRPr lang="en-US"/>
        </a:p>
      </dgm:t>
    </dgm:pt>
    <dgm:pt modelId="{7CA6A8E8-C918-4095-B148-82D8331DBBB3}" type="sibTrans" cxnId="{5C6CA671-7B27-474A-9194-446356CAE958}">
      <dgm:prSet/>
      <dgm:spPr/>
      <dgm:t>
        <a:bodyPr/>
        <a:lstStyle/>
        <a:p>
          <a:endParaRPr lang="en-US"/>
        </a:p>
      </dgm:t>
    </dgm:pt>
    <dgm:pt modelId="{245E81EE-FFDB-42DC-A8CF-E256CCD7C18A}">
      <dgm:prSet/>
      <dgm:spPr/>
      <dgm:t>
        <a:bodyPr/>
        <a:lstStyle/>
        <a:p>
          <a:pPr rtl="0"/>
          <a:r>
            <a:rPr lang="en-US" dirty="0"/>
            <a:t>The topics studied in this course are:</a:t>
          </a:r>
          <a:r>
            <a:rPr lang="en-US" dirty="0">
              <a:latin typeface="Century Gothic" panose="020B0502020202020204"/>
            </a:rPr>
            <a:t> </a:t>
          </a:r>
          <a:r>
            <a:rPr lang="en-US" dirty="0"/>
            <a:t> </a:t>
          </a:r>
          <a:r>
            <a:rPr lang="en-CA" dirty="0"/>
            <a:t>Measurement (Linear, Surface Area and Volume), Trigonometry, Coordinate Geometry,</a:t>
          </a:r>
          <a:r>
            <a:rPr lang="en-CA" dirty="0">
              <a:latin typeface="Century Gothic" panose="020B0502020202020204"/>
            </a:rPr>
            <a:t> </a:t>
          </a:r>
          <a:r>
            <a:rPr lang="en-CA" dirty="0"/>
            <a:t> (Characteristics of Linear Relations and Line Segments)</a:t>
          </a:r>
          <a:r>
            <a:rPr lang="en-US" dirty="0"/>
            <a:t>, </a:t>
          </a:r>
          <a:r>
            <a:rPr lang="en-CA" dirty="0"/>
            <a:t>Linear Functions</a:t>
          </a:r>
          <a:r>
            <a:rPr lang="en-US" dirty="0"/>
            <a:t>, </a:t>
          </a:r>
          <a:r>
            <a:rPr lang="en-CA" dirty="0"/>
            <a:t>Systems of Linear Equations</a:t>
          </a:r>
          <a:r>
            <a:rPr lang="en-US" dirty="0"/>
            <a:t>, </a:t>
          </a:r>
          <a:r>
            <a:rPr lang="en-CA" dirty="0"/>
            <a:t>Algebra – Polynomial Factoring, and Roots and Powers.</a:t>
          </a:r>
          <a:endParaRPr lang="en-US" dirty="0"/>
        </a:p>
      </dgm:t>
    </dgm:pt>
    <dgm:pt modelId="{0917A756-1D75-47B2-88BF-5EEA08544639}" type="parTrans" cxnId="{598CDC26-89B5-4278-81FB-443C5DEDBD2D}">
      <dgm:prSet/>
      <dgm:spPr/>
      <dgm:t>
        <a:bodyPr/>
        <a:lstStyle/>
        <a:p>
          <a:endParaRPr lang="en-US"/>
        </a:p>
      </dgm:t>
    </dgm:pt>
    <dgm:pt modelId="{37C6074B-6AE1-4873-9BA9-00E16B5AE418}" type="sibTrans" cxnId="{598CDC26-89B5-4278-81FB-443C5DEDBD2D}">
      <dgm:prSet/>
      <dgm:spPr/>
      <dgm:t>
        <a:bodyPr/>
        <a:lstStyle/>
        <a:p>
          <a:endParaRPr lang="en-US"/>
        </a:p>
      </dgm:t>
    </dgm:pt>
    <dgm:pt modelId="{BC969D76-60F1-4DE7-A484-23222D775B46}" type="pres">
      <dgm:prSet presAssocID="{47150227-6643-4467-BC74-8C363C4719F9}" presName="hierChild1" presStyleCnt="0">
        <dgm:presLayoutVars>
          <dgm:chPref val="1"/>
          <dgm:dir/>
          <dgm:animOne val="branch"/>
          <dgm:animLvl val="lvl"/>
          <dgm:resizeHandles/>
        </dgm:presLayoutVars>
      </dgm:prSet>
      <dgm:spPr/>
    </dgm:pt>
    <dgm:pt modelId="{B1C7B448-240C-4492-ABDC-ED4CE7EC16AE}" type="pres">
      <dgm:prSet presAssocID="{A83005C7-4528-4233-BCCE-1D35120B6635}" presName="hierRoot1" presStyleCnt="0"/>
      <dgm:spPr/>
    </dgm:pt>
    <dgm:pt modelId="{B63511C0-88BA-470E-B026-51A89A72116E}" type="pres">
      <dgm:prSet presAssocID="{A83005C7-4528-4233-BCCE-1D35120B6635}" presName="composite" presStyleCnt="0"/>
      <dgm:spPr/>
    </dgm:pt>
    <dgm:pt modelId="{4CF25984-738C-4C75-839F-DB78E987173B}" type="pres">
      <dgm:prSet presAssocID="{A83005C7-4528-4233-BCCE-1D35120B6635}" presName="background" presStyleLbl="node0" presStyleIdx="0" presStyleCnt="2"/>
      <dgm:spPr/>
    </dgm:pt>
    <dgm:pt modelId="{5FB89E8E-25D5-4BF7-8A09-CD1A8585A57C}" type="pres">
      <dgm:prSet presAssocID="{A83005C7-4528-4233-BCCE-1D35120B6635}" presName="text" presStyleLbl="fgAcc0" presStyleIdx="0" presStyleCnt="2">
        <dgm:presLayoutVars>
          <dgm:chPref val="3"/>
        </dgm:presLayoutVars>
      </dgm:prSet>
      <dgm:spPr/>
    </dgm:pt>
    <dgm:pt modelId="{4E5FDB13-B1BA-49F5-9AA7-8DB890079EC2}" type="pres">
      <dgm:prSet presAssocID="{A83005C7-4528-4233-BCCE-1D35120B6635}" presName="hierChild2" presStyleCnt="0"/>
      <dgm:spPr/>
    </dgm:pt>
    <dgm:pt modelId="{B2A66219-9251-48E3-9E95-4F0C6C8B2899}" type="pres">
      <dgm:prSet presAssocID="{245E81EE-FFDB-42DC-A8CF-E256CCD7C18A}" presName="hierRoot1" presStyleCnt="0"/>
      <dgm:spPr/>
    </dgm:pt>
    <dgm:pt modelId="{C1905834-1200-430C-9356-0B277156A297}" type="pres">
      <dgm:prSet presAssocID="{245E81EE-FFDB-42DC-A8CF-E256CCD7C18A}" presName="composite" presStyleCnt="0"/>
      <dgm:spPr/>
    </dgm:pt>
    <dgm:pt modelId="{DDBD08C1-6164-4ADF-BAA4-45F913DEA0AF}" type="pres">
      <dgm:prSet presAssocID="{245E81EE-FFDB-42DC-A8CF-E256CCD7C18A}" presName="background" presStyleLbl="node0" presStyleIdx="1" presStyleCnt="2"/>
      <dgm:spPr/>
    </dgm:pt>
    <dgm:pt modelId="{368EA865-8531-468F-9445-886D50DC883E}" type="pres">
      <dgm:prSet presAssocID="{245E81EE-FFDB-42DC-A8CF-E256CCD7C18A}" presName="text" presStyleLbl="fgAcc0" presStyleIdx="1" presStyleCnt="2">
        <dgm:presLayoutVars>
          <dgm:chPref val="3"/>
        </dgm:presLayoutVars>
      </dgm:prSet>
      <dgm:spPr/>
    </dgm:pt>
    <dgm:pt modelId="{48BF732E-72F8-47F3-BC46-02CCC2B2DC43}" type="pres">
      <dgm:prSet presAssocID="{245E81EE-FFDB-42DC-A8CF-E256CCD7C18A}" presName="hierChild2" presStyleCnt="0"/>
      <dgm:spPr/>
    </dgm:pt>
  </dgm:ptLst>
  <dgm:cxnLst>
    <dgm:cxn modelId="{3D891E11-9D0E-44B1-93B1-A58EDC86CFC9}" type="presOf" srcId="{47150227-6643-4467-BC74-8C363C4719F9}" destId="{BC969D76-60F1-4DE7-A484-23222D775B46}" srcOrd="0" destOrd="0" presId="urn:microsoft.com/office/officeart/2005/8/layout/hierarchy1"/>
    <dgm:cxn modelId="{C93CB726-D5E2-49A2-BF68-D09D7017127C}" type="presOf" srcId="{A83005C7-4528-4233-BCCE-1D35120B6635}" destId="{5FB89E8E-25D5-4BF7-8A09-CD1A8585A57C}" srcOrd="0" destOrd="0" presId="urn:microsoft.com/office/officeart/2005/8/layout/hierarchy1"/>
    <dgm:cxn modelId="{598CDC26-89B5-4278-81FB-443C5DEDBD2D}" srcId="{47150227-6643-4467-BC74-8C363C4719F9}" destId="{245E81EE-FFDB-42DC-A8CF-E256CCD7C18A}" srcOrd="1" destOrd="0" parTransId="{0917A756-1D75-47B2-88BF-5EEA08544639}" sibTransId="{37C6074B-6AE1-4873-9BA9-00E16B5AE418}"/>
    <dgm:cxn modelId="{5C6CA671-7B27-474A-9194-446356CAE958}" srcId="{47150227-6643-4467-BC74-8C363C4719F9}" destId="{A83005C7-4528-4233-BCCE-1D35120B6635}" srcOrd="0" destOrd="0" parTransId="{9FB20798-E593-4A1C-85E0-1E39B9703A1E}" sibTransId="{7CA6A8E8-C918-4095-B148-82D8331DBBB3}"/>
    <dgm:cxn modelId="{58653FD5-07CA-4267-B51B-E0D31890C48B}" type="presOf" srcId="{245E81EE-FFDB-42DC-A8CF-E256CCD7C18A}" destId="{368EA865-8531-468F-9445-886D50DC883E}" srcOrd="0" destOrd="0" presId="urn:microsoft.com/office/officeart/2005/8/layout/hierarchy1"/>
    <dgm:cxn modelId="{1DC8369C-9A7D-43FF-9156-DA92964B8185}" type="presParOf" srcId="{BC969D76-60F1-4DE7-A484-23222D775B46}" destId="{B1C7B448-240C-4492-ABDC-ED4CE7EC16AE}" srcOrd="0" destOrd="0" presId="urn:microsoft.com/office/officeart/2005/8/layout/hierarchy1"/>
    <dgm:cxn modelId="{600DC725-AA19-4C2E-83F8-055AE1C765E3}" type="presParOf" srcId="{B1C7B448-240C-4492-ABDC-ED4CE7EC16AE}" destId="{B63511C0-88BA-470E-B026-51A89A72116E}" srcOrd="0" destOrd="0" presId="urn:microsoft.com/office/officeart/2005/8/layout/hierarchy1"/>
    <dgm:cxn modelId="{62D4A682-2E3A-4DBF-8204-35882D0A028A}" type="presParOf" srcId="{B63511C0-88BA-470E-B026-51A89A72116E}" destId="{4CF25984-738C-4C75-839F-DB78E987173B}" srcOrd="0" destOrd="0" presId="urn:microsoft.com/office/officeart/2005/8/layout/hierarchy1"/>
    <dgm:cxn modelId="{CEE61F8B-540E-4DA8-A0E0-BD9F86968D15}" type="presParOf" srcId="{B63511C0-88BA-470E-B026-51A89A72116E}" destId="{5FB89E8E-25D5-4BF7-8A09-CD1A8585A57C}" srcOrd="1" destOrd="0" presId="urn:microsoft.com/office/officeart/2005/8/layout/hierarchy1"/>
    <dgm:cxn modelId="{1B7A7300-4CD0-49AA-9173-E374B008A93B}" type="presParOf" srcId="{B1C7B448-240C-4492-ABDC-ED4CE7EC16AE}" destId="{4E5FDB13-B1BA-49F5-9AA7-8DB890079EC2}" srcOrd="1" destOrd="0" presId="urn:microsoft.com/office/officeart/2005/8/layout/hierarchy1"/>
    <dgm:cxn modelId="{9305171B-EF27-4C67-B746-65A9BDE79EA0}" type="presParOf" srcId="{BC969D76-60F1-4DE7-A484-23222D775B46}" destId="{B2A66219-9251-48E3-9E95-4F0C6C8B2899}" srcOrd="1" destOrd="0" presId="urn:microsoft.com/office/officeart/2005/8/layout/hierarchy1"/>
    <dgm:cxn modelId="{F38E67EC-34A2-47EF-ADA4-9B0732E19662}" type="presParOf" srcId="{B2A66219-9251-48E3-9E95-4F0C6C8B2899}" destId="{C1905834-1200-430C-9356-0B277156A297}" srcOrd="0" destOrd="0" presId="urn:microsoft.com/office/officeart/2005/8/layout/hierarchy1"/>
    <dgm:cxn modelId="{538C86B6-E0DF-4F46-8099-08FDDC49C3D2}" type="presParOf" srcId="{C1905834-1200-430C-9356-0B277156A297}" destId="{DDBD08C1-6164-4ADF-BAA4-45F913DEA0AF}" srcOrd="0" destOrd="0" presId="urn:microsoft.com/office/officeart/2005/8/layout/hierarchy1"/>
    <dgm:cxn modelId="{1C162358-F4F3-4616-8D6B-1F521CF3B9E6}" type="presParOf" srcId="{C1905834-1200-430C-9356-0B277156A297}" destId="{368EA865-8531-468F-9445-886D50DC883E}" srcOrd="1" destOrd="0" presId="urn:microsoft.com/office/officeart/2005/8/layout/hierarchy1"/>
    <dgm:cxn modelId="{3274D6D7-7BEA-4316-87D8-B78CC7BAEFAA}" type="presParOf" srcId="{B2A66219-9251-48E3-9E95-4F0C6C8B2899}" destId="{48BF732E-72F8-47F3-BC46-02CCC2B2DC4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96497-84FF-4ED1-9C31-D2BCF63981E8}"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2F9FD495-F03A-4CFC-A269-359E8F0BD0EB}">
      <dgm:prSet/>
      <dgm:spPr/>
      <dgm:t>
        <a:bodyPr/>
        <a:lstStyle/>
        <a:p>
          <a:pPr rtl="0"/>
          <a:r>
            <a:rPr lang="en-US" dirty="0"/>
            <a:t>Many parents have expressed concerns regarding the gap students may encounter in their math programming due to the semester system.</a:t>
          </a:r>
          <a:r>
            <a:rPr lang="en-US" dirty="0">
              <a:latin typeface="Century Gothic" panose="020B0502020202020204"/>
            </a:rPr>
            <a:t> </a:t>
          </a:r>
          <a:r>
            <a:rPr lang="en-US" dirty="0"/>
            <a:t> It is possible that a student may take their Grade 10 math in the first semester and not take their Grade 11 math until the following year second semester, this puts a student at a disadvantage – a full year with no math instruction.</a:t>
          </a:r>
        </a:p>
      </dgm:t>
    </dgm:pt>
    <dgm:pt modelId="{CAC3DB9B-054D-4547-BAB1-B4460E6301A6}" type="parTrans" cxnId="{489AE1F4-5CB9-42AE-A838-CB6296DAC4BF}">
      <dgm:prSet/>
      <dgm:spPr/>
      <dgm:t>
        <a:bodyPr/>
        <a:lstStyle/>
        <a:p>
          <a:endParaRPr lang="en-US"/>
        </a:p>
      </dgm:t>
    </dgm:pt>
    <dgm:pt modelId="{8D8807C6-DB2A-4932-AE45-A6BF9AACFBF2}" type="sibTrans" cxnId="{489AE1F4-5CB9-42AE-A838-CB6296DAC4BF}">
      <dgm:prSet/>
      <dgm:spPr/>
      <dgm:t>
        <a:bodyPr/>
        <a:lstStyle/>
        <a:p>
          <a:endParaRPr lang="en-US"/>
        </a:p>
      </dgm:t>
    </dgm:pt>
    <dgm:pt modelId="{0198722D-A6A2-403A-9D13-ED95D02DB0C5}">
      <dgm:prSet/>
      <dgm:spPr/>
      <dgm:t>
        <a:bodyPr/>
        <a:lstStyle/>
        <a:p>
          <a:pPr rtl="0"/>
          <a:r>
            <a:rPr lang="en-US" dirty="0"/>
            <a:t>We would like to recommend that </a:t>
          </a:r>
          <a:r>
            <a:rPr lang="en-US" dirty="0">
              <a:latin typeface="Century Gothic" panose="020B0502020202020204"/>
            </a:rPr>
            <a:t>students and parents </a:t>
          </a:r>
          <a:r>
            <a:rPr lang="en-US" dirty="0"/>
            <a:t>who wish to avoid this consider taking a second math course as an elective to round out their math instruction.</a:t>
          </a:r>
          <a:r>
            <a:rPr lang="en-US" dirty="0">
              <a:latin typeface="Century Gothic" panose="020B0502020202020204"/>
            </a:rPr>
            <a:t> </a:t>
          </a:r>
          <a:r>
            <a:rPr lang="en-US" dirty="0"/>
            <a:t> For example;</a:t>
          </a:r>
        </a:p>
      </dgm:t>
    </dgm:pt>
    <dgm:pt modelId="{388608A6-3FC9-42C9-85FB-AE7F81399867}" type="parTrans" cxnId="{4BC146DC-552A-424E-927C-33B46D1FC993}">
      <dgm:prSet/>
      <dgm:spPr/>
      <dgm:t>
        <a:bodyPr/>
        <a:lstStyle/>
        <a:p>
          <a:endParaRPr lang="en-US"/>
        </a:p>
      </dgm:t>
    </dgm:pt>
    <dgm:pt modelId="{94BDC879-7754-4684-944F-6786E9D00A04}" type="sibTrans" cxnId="{4BC146DC-552A-424E-927C-33B46D1FC993}">
      <dgm:prSet/>
      <dgm:spPr/>
      <dgm:t>
        <a:bodyPr/>
        <a:lstStyle/>
        <a:p>
          <a:endParaRPr lang="en-US"/>
        </a:p>
      </dgm:t>
    </dgm:pt>
    <dgm:pt modelId="{D0E40C59-E4EC-4970-8765-3B0138001218}" type="pres">
      <dgm:prSet presAssocID="{2E496497-84FF-4ED1-9C31-D2BCF63981E8}" presName="hierChild1" presStyleCnt="0">
        <dgm:presLayoutVars>
          <dgm:chPref val="1"/>
          <dgm:dir/>
          <dgm:animOne val="branch"/>
          <dgm:animLvl val="lvl"/>
          <dgm:resizeHandles/>
        </dgm:presLayoutVars>
      </dgm:prSet>
      <dgm:spPr/>
    </dgm:pt>
    <dgm:pt modelId="{4DBAF428-B3FC-4306-8144-B3F660585431}" type="pres">
      <dgm:prSet presAssocID="{2F9FD495-F03A-4CFC-A269-359E8F0BD0EB}" presName="hierRoot1" presStyleCnt="0"/>
      <dgm:spPr/>
    </dgm:pt>
    <dgm:pt modelId="{7492EA6B-75F1-4402-B51F-E3831043F714}" type="pres">
      <dgm:prSet presAssocID="{2F9FD495-F03A-4CFC-A269-359E8F0BD0EB}" presName="composite" presStyleCnt="0"/>
      <dgm:spPr/>
    </dgm:pt>
    <dgm:pt modelId="{66797A5E-F580-4ADA-85D6-6511C61545E0}" type="pres">
      <dgm:prSet presAssocID="{2F9FD495-F03A-4CFC-A269-359E8F0BD0EB}" presName="background" presStyleLbl="node0" presStyleIdx="0" presStyleCnt="2"/>
      <dgm:spPr/>
    </dgm:pt>
    <dgm:pt modelId="{40E7CE47-9F0A-439B-8A86-5CCDC63AABA1}" type="pres">
      <dgm:prSet presAssocID="{2F9FD495-F03A-4CFC-A269-359E8F0BD0EB}" presName="text" presStyleLbl="fgAcc0" presStyleIdx="0" presStyleCnt="2">
        <dgm:presLayoutVars>
          <dgm:chPref val="3"/>
        </dgm:presLayoutVars>
      </dgm:prSet>
      <dgm:spPr/>
    </dgm:pt>
    <dgm:pt modelId="{9F7E7519-84E4-4216-994D-E36DCBE6D1BD}" type="pres">
      <dgm:prSet presAssocID="{2F9FD495-F03A-4CFC-A269-359E8F0BD0EB}" presName="hierChild2" presStyleCnt="0"/>
      <dgm:spPr/>
    </dgm:pt>
    <dgm:pt modelId="{D9486695-CFA0-4ED6-B06A-20722667311D}" type="pres">
      <dgm:prSet presAssocID="{0198722D-A6A2-403A-9D13-ED95D02DB0C5}" presName="hierRoot1" presStyleCnt="0"/>
      <dgm:spPr/>
    </dgm:pt>
    <dgm:pt modelId="{19D6F03C-21D3-4169-A4C2-3F2FCCB35D40}" type="pres">
      <dgm:prSet presAssocID="{0198722D-A6A2-403A-9D13-ED95D02DB0C5}" presName="composite" presStyleCnt="0"/>
      <dgm:spPr/>
    </dgm:pt>
    <dgm:pt modelId="{14CA6264-1497-4C1F-B3B1-727B99222A5E}" type="pres">
      <dgm:prSet presAssocID="{0198722D-A6A2-403A-9D13-ED95D02DB0C5}" presName="background" presStyleLbl="node0" presStyleIdx="1" presStyleCnt="2"/>
      <dgm:spPr/>
    </dgm:pt>
    <dgm:pt modelId="{2AFD30E2-EEA6-4976-991A-299DF57A7B69}" type="pres">
      <dgm:prSet presAssocID="{0198722D-A6A2-403A-9D13-ED95D02DB0C5}" presName="text" presStyleLbl="fgAcc0" presStyleIdx="1" presStyleCnt="2">
        <dgm:presLayoutVars>
          <dgm:chPref val="3"/>
        </dgm:presLayoutVars>
      </dgm:prSet>
      <dgm:spPr/>
    </dgm:pt>
    <dgm:pt modelId="{C3ADCD91-B4CE-4957-8A1C-6A995EE8C5D9}" type="pres">
      <dgm:prSet presAssocID="{0198722D-A6A2-403A-9D13-ED95D02DB0C5}" presName="hierChild2" presStyleCnt="0"/>
      <dgm:spPr/>
    </dgm:pt>
  </dgm:ptLst>
  <dgm:cxnLst>
    <dgm:cxn modelId="{E0CDAE72-FE25-43FB-8090-DA683CAFC322}" type="presOf" srcId="{0198722D-A6A2-403A-9D13-ED95D02DB0C5}" destId="{2AFD30E2-EEA6-4976-991A-299DF57A7B69}" srcOrd="0" destOrd="0" presId="urn:microsoft.com/office/officeart/2005/8/layout/hierarchy1"/>
    <dgm:cxn modelId="{45B227BC-EC13-4BFA-B234-8E917A1DC590}" type="presOf" srcId="{2F9FD495-F03A-4CFC-A269-359E8F0BD0EB}" destId="{40E7CE47-9F0A-439B-8A86-5CCDC63AABA1}" srcOrd="0" destOrd="0" presId="urn:microsoft.com/office/officeart/2005/8/layout/hierarchy1"/>
    <dgm:cxn modelId="{245E5AC9-6004-4B53-ADBC-64BF6A3F1732}" type="presOf" srcId="{2E496497-84FF-4ED1-9C31-D2BCF63981E8}" destId="{D0E40C59-E4EC-4970-8765-3B0138001218}" srcOrd="0" destOrd="0" presId="urn:microsoft.com/office/officeart/2005/8/layout/hierarchy1"/>
    <dgm:cxn modelId="{4BC146DC-552A-424E-927C-33B46D1FC993}" srcId="{2E496497-84FF-4ED1-9C31-D2BCF63981E8}" destId="{0198722D-A6A2-403A-9D13-ED95D02DB0C5}" srcOrd="1" destOrd="0" parTransId="{388608A6-3FC9-42C9-85FB-AE7F81399867}" sibTransId="{94BDC879-7754-4684-944F-6786E9D00A04}"/>
    <dgm:cxn modelId="{489AE1F4-5CB9-42AE-A838-CB6296DAC4BF}" srcId="{2E496497-84FF-4ED1-9C31-D2BCF63981E8}" destId="{2F9FD495-F03A-4CFC-A269-359E8F0BD0EB}" srcOrd="0" destOrd="0" parTransId="{CAC3DB9B-054D-4547-BAB1-B4460E6301A6}" sibTransId="{8D8807C6-DB2A-4932-AE45-A6BF9AACFBF2}"/>
    <dgm:cxn modelId="{4A56FD44-DD74-4089-8E83-E3B666BDA8EE}" type="presParOf" srcId="{D0E40C59-E4EC-4970-8765-3B0138001218}" destId="{4DBAF428-B3FC-4306-8144-B3F660585431}" srcOrd="0" destOrd="0" presId="urn:microsoft.com/office/officeart/2005/8/layout/hierarchy1"/>
    <dgm:cxn modelId="{3876235D-7D67-4EED-AF1C-B74928A2FC31}" type="presParOf" srcId="{4DBAF428-B3FC-4306-8144-B3F660585431}" destId="{7492EA6B-75F1-4402-B51F-E3831043F714}" srcOrd="0" destOrd="0" presId="urn:microsoft.com/office/officeart/2005/8/layout/hierarchy1"/>
    <dgm:cxn modelId="{62B11114-D5E8-4294-9DA1-0CF517DD5AD5}" type="presParOf" srcId="{7492EA6B-75F1-4402-B51F-E3831043F714}" destId="{66797A5E-F580-4ADA-85D6-6511C61545E0}" srcOrd="0" destOrd="0" presId="urn:microsoft.com/office/officeart/2005/8/layout/hierarchy1"/>
    <dgm:cxn modelId="{ED938496-911A-4889-8107-F28443034F48}" type="presParOf" srcId="{7492EA6B-75F1-4402-B51F-E3831043F714}" destId="{40E7CE47-9F0A-439B-8A86-5CCDC63AABA1}" srcOrd="1" destOrd="0" presId="urn:microsoft.com/office/officeart/2005/8/layout/hierarchy1"/>
    <dgm:cxn modelId="{5A686FD3-80BB-4E23-83B0-A388AA39D4B7}" type="presParOf" srcId="{4DBAF428-B3FC-4306-8144-B3F660585431}" destId="{9F7E7519-84E4-4216-994D-E36DCBE6D1BD}" srcOrd="1" destOrd="0" presId="urn:microsoft.com/office/officeart/2005/8/layout/hierarchy1"/>
    <dgm:cxn modelId="{8F021860-72C5-486E-8E80-8A97C7279F1B}" type="presParOf" srcId="{D0E40C59-E4EC-4970-8765-3B0138001218}" destId="{D9486695-CFA0-4ED6-B06A-20722667311D}" srcOrd="1" destOrd="0" presId="urn:microsoft.com/office/officeart/2005/8/layout/hierarchy1"/>
    <dgm:cxn modelId="{C1318DDB-6DD4-47FE-BB85-0B8817416B12}" type="presParOf" srcId="{D9486695-CFA0-4ED6-B06A-20722667311D}" destId="{19D6F03C-21D3-4169-A4C2-3F2FCCB35D40}" srcOrd="0" destOrd="0" presId="urn:microsoft.com/office/officeart/2005/8/layout/hierarchy1"/>
    <dgm:cxn modelId="{6A99B6FC-93A4-4816-BA29-FF2353F8ADFA}" type="presParOf" srcId="{19D6F03C-21D3-4169-A4C2-3F2FCCB35D40}" destId="{14CA6264-1497-4C1F-B3B1-727B99222A5E}" srcOrd="0" destOrd="0" presId="urn:microsoft.com/office/officeart/2005/8/layout/hierarchy1"/>
    <dgm:cxn modelId="{E688541F-E332-4EA5-9E3A-BD3AEB10D4C9}" type="presParOf" srcId="{19D6F03C-21D3-4169-A4C2-3F2FCCB35D40}" destId="{2AFD30E2-EEA6-4976-991A-299DF57A7B69}" srcOrd="1" destOrd="0" presId="urn:microsoft.com/office/officeart/2005/8/layout/hierarchy1"/>
    <dgm:cxn modelId="{02DDBC1B-21F3-41E0-AFD4-72FF49AC6ECD}" type="presParOf" srcId="{D9486695-CFA0-4ED6-B06A-20722667311D}" destId="{C3ADCD91-B4CE-4957-8A1C-6A995EE8C5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FE827A-9EEC-4D04-84BA-D9B6635A326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1864C1C-2914-4348-A168-07AFFFF4E397}">
      <dgm:prSet/>
      <dgm:spPr/>
      <dgm:t>
        <a:bodyPr/>
        <a:lstStyle/>
        <a:p>
          <a:pPr rtl="0"/>
          <a:r>
            <a:rPr lang="en-CA" b="0" i="0" dirty="0"/>
            <a:t>When you look at your course registration sheet you will see that there are certain electives listed in the Grade 10 column.</a:t>
          </a:r>
          <a:r>
            <a:rPr lang="en-CA" b="0" i="0" dirty="0">
              <a:latin typeface="Century Gothic" panose="020B0502020202020204"/>
            </a:rPr>
            <a:t> </a:t>
          </a:r>
          <a:r>
            <a:rPr lang="en-CA" b="0" i="0" dirty="0"/>
            <a:t> This is where you can choose your electives from.</a:t>
          </a:r>
          <a:r>
            <a:rPr lang="en-CA" b="0" i="0" dirty="0">
              <a:latin typeface="Century Gothic" panose="020B0502020202020204"/>
            </a:rPr>
            <a:t>  </a:t>
          </a:r>
          <a:endParaRPr lang="en-US" dirty="0"/>
        </a:p>
      </dgm:t>
    </dgm:pt>
    <dgm:pt modelId="{30ECE146-3D76-4820-B0CE-0FFDB9A74C12}" type="parTrans" cxnId="{F7776991-C1CE-4998-A947-4F0ED74A0B14}">
      <dgm:prSet/>
      <dgm:spPr/>
      <dgm:t>
        <a:bodyPr/>
        <a:lstStyle/>
        <a:p>
          <a:endParaRPr lang="en-US"/>
        </a:p>
      </dgm:t>
    </dgm:pt>
    <dgm:pt modelId="{6624E823-5106-4BAD-AB0F-41F1933027E1}" type="sibTrans" cxnId="{F7776991-C1CE-4998-A947-4F0ED74A0B14}">
      <dgm:prSet/>
      <dgm:spPr/>
      <dgm:t>
        <a:bodyPr/>
        <a:lstStyle/>
        <a:p>
          <a:endParaRPr lang="en-US"/>
        </a:p>
      </dgm:t>
    </dgm:pt>
    <dgm:pt modelId="{238A327D-8956-4109-B2BF-C16FA378B347}">
      <dgm:prSet/>
      <dgm:spPr/>
      <dgm:t>
        <a:bodyPr/>
        <a:lstStyle/>
        <a:p>
          <a:pPr rtl="0"/>
          <a:r>
            <a:rPr lang="en-CA" b="0" i="0" dirty="0"/>
            <a:t>If you wish to take a course from a different column (e.g. Grade 11) you</a:t>
          </a:r>
          <a:r>
            <a:rPr lang="en-CA" b="0" i="0" dirty="0">
              <a:latin typeface="Century Gothic" panose="020B0502020202020204"/>
            </a:rPr>
            <a:t> should have a conversation with that</a:t>
          </a:r>
          <a:r>
            <a:rPr lang="en-CA" b="0" i="0" dirty="0"/>
            <a:t> instructor</a:t>
          </a:r>
          <a:r>
            <a:rPr lang="en-CA" b="0" i="0" dirty="0">
              <a:latin typeface="Century Gothic" panose="020B0502020202020204"/>
            </a:rPr>
            <a:t> before putting that </a:t>
          </a:r>
          <a:r>
            <a:rPr lang="en-CA" b="0" i="0" dirty="0"/>
            <a:t> choice on your selection sheet which will be handed in.</a:t>
          </a:r>
          <a:endParaRPr lang="en-US" dirty="0"/>
        </a:p>
      </dgm:t>
    </dgm:pt>
    <dgm:pt modelId="{CBB6D5E3-1B39-4C09-B527-82C341B2265B}" type="parTrans" cxnId="{573B5AF6-A98A-4E1E-88E5-C69E03728E7C}">
      <dgm:prSet/>
      <dgm:spPr/>
      <dgm:t>
        <a:bodyPr/>
        <a:lstStyle/>
        <a:p>
          <a:endParaRPr lang="en-US"/>
        </a:p>
      </dgm:t>
    </dgm:pt>
    <dgm:pt modelId="{854FBD16-EAB9-49E1-89F4-76DE6EF186B4}" type="sibTrans" cxnId="{573B5AF6-A98A-4E1E-88E5-C69E03728E7C}">
      <dgm:prSet/>
      <dgm:spPr/>
      <dgm:t>
        <a:bodyPr/>
        <a:lstStyle/>
        <a:p>
          <a:endParaRPr lang="en-US"/>
        </a:p>
      </dgm:t>
    </dgm:pt>
    <dgm:pt modelId="{D09A5833-374A-461B-9839-EE9F421AD6B6}">
      <dgm:prSet/>
      <dgm:spPr/>
      <dgm:t>
        <a:bodyPr/>
        <a:lstStyle/>
        <a:p>
          <a:r>
            <a:rPr lang="en-CA" b="0" i="0" dirty="0"/>
            <a:t>Talk to the instructors of the elective areas you wish to pursue further credits, find out which courses they recommend for you.</a:t>
          </a:r>
          <a:endParaRPr lang="en-US" dirty="0"/>
        </a:p>
      </dgm:t>
    </dgm:pt>
    <dgm:pt modelId="{62140CAA-6EE6-4655-86FC-C29AF5F6D422}" type="parTrans" cxnId="{50B77567-FCF0-4299-972A-9CEFC757CBB6}">
      <dgm:prSet/>
      <dgm:spPr/>
      <dgm:t>
        <a:bodyPr/>
        <a:lstStyle/>
        <a:p>
          <a:endParaRPr lang="en-US"/>
        </a:p>
      </dgm:t>
    </dgm:pt>
    <dgm:pt modelId="{74B6F844-9DF6-4AFE-96BC-8A3234852C61}" type="sibTrans" cxnId="{50B77567-FCF0-4299-972A-9CEFC757CBB6}">
      <dgm:prSet/>
      <dgm:spPr/>
      <dgm:t>
        <a:bodyPr/>
        <a:lstStyle/>
        <a:p>
          <a:endParaRPr lang="en-US"/>
        </a:p>
      </dgm:t>
    </dgm:pt>
    <dgm:pt modelId="{87088F1B-FFD6-4561-B980-C7981E12B32D}">
      <dgm:prSet/>
      <dgm:spPr/>
      <dgm:t>
        <a:bodyPr/>
        <a:lstStyle/>
        <a:p>
          <a:pPr rtl="0"/>
          <a:r>
            <a:rPr lang="en-CA" b="0" i="0" dirty="0"/>
            <a:t>Make sure you have completed your course selection form and bring it back to school for March 24.</a:t>
          </a:r>
          <a:endParaRPr lang="en-US" dirty="0">
            <a:latin typeface="Century Gothic" panose="020B0502020202020204"/>
          </a:endParaRPr>
        </a:p>
      </dgm:t>
    </dgm:pt>
    <dgm:pt modelId="{1E5E5BC6-F2C7-41FD-9D85-59B46FD4B350}" type="parTrans" cxnId="{DC077DB9-6288-46FA-8C2E-A78F6D6A4FC9}">
      <dgm:prSet/>
      <dgm:spPr/>
      <dgm:t>
        <a:bodyPr/>
        <a:lstStyle/>
        <a:p>
          <a:endParaRPr lang="en-US"/>
        </a:p>
      </dgm:t>
    </dgm:pt>
    <dgm:pt modelId="{64B1C6B3-131F-41AD-86E6-6AE9D1F1E491}" type="sibTrans" cxnId="{DC077DB9-6288-46FA-8C2E-A78F6D6A4FC9}">
      <dgm:prSet/>
      <dgm:spPr/>
      <dgm:t>
        <a:bodyPr/>
        <a:lstStyle/>
        <a:p>
          <a:endParaRPr lang="en-US"/>
        </a:p>
      </dgm:t>
    </dgm:pt>
    <dgm:pt modelId="{409FC6AB-1915-4971-841B-E87565BE63BC}" type="pres">
      <dgm:prSet presAssocID="{B8FE827A-9EEC-4D04-84BA-D9B6635A326B}" presName="vert0" presStyleCnt="0">
        <dgm:presLayoutVars>
          <dgm:dir/>
          <dgm:animOne val="branch"/>
          <dgm:animLvl val="lvl"/>
        </dgm:presLayoutVars>
      </dgm:prSet>
      <dgm:spPr/>
    </dgm:pt>
    <dgm:pt modelId="{F82C53D7-85E5-40D6-B96F-6D5F5EFD5B41}" type="pres">
      <dgm:prSet presAssocID="{A1864C1C-2914-4348-A168-07AFFFF4E397}" presName="thickLine" presStyleLbl="alignNode1" presStyleIdx="0" presStyleCnt="4"/>
      <dgm:spPr/>
    </dgm:pt>
    <dgm:pt modelId="{A7C37A3D-9CA8-4A1B-B090-442878F9FACE}" type="pres">
      <dgm:prSet presAssocID="{A1864C1C-2914-4348-A168-07AFFFF4E397}" presName="horz1" presStyleCnt="0"/>
      <dgm:spPr/>
    </dgm:pt>
    <dgm:pt modelId="{8DE1A220-78ED-491A-9EE1-00EDD3B5918F}" type="pres">
      <dgm:prSet presAssocID="{A1864C1C-2914-4348-A168-07AFFFF4E397}" presName="tx1" presStyleLbl="revTx" presStyleIdx="0" presStyleCnt="4"/>
      <dgm:spPr/>
    </dgm:pt>
    <dgm:pt modelId="{B85239F1-D5E0-40E6-949E-D7BFA69DD939}" type="pres">
      <dgm:prSet presAssocID="{A1864C1C-2914-4348-A168-07AFFFF4E397}" presName="vert1" presStyleCnt="0"/>
      <dgm:spPr/>
    </dgm:pt>
    <dgm:pt modelId="{CE3F5DB6-C23C-4510-924D-B5B0CE07EF3E}" type="pres">
      <dgm:prSet presAssocID="{238A327D-8956-4109-B2BF-C16FA378B347}" presName="thickLine" presStyleLbl="alignNode1" presStyleIdx="1" presStyleCnt="4"/>
      <dgm:spPr/>
    </dgm:pt>
    <dgm:pt modelId="{CB329A5D-8519-4A3F-8E29-C554F49EB54C}" type="pres">
      <dgm:prSet presAssocID="{238A327D-8956-4109-B2BF-C16FA378B347}" presName="horz1" presStyleCnt="0"/>
      <dgm:spPr/>
    </dgm:pt>
    <dgm:pt modelId="{BD0D4C50-3E7D-450F-95A0-18EE843D55A4}" type="pres">
      <dgm:prSet presAssocID="{238A327D-8956-4109-B2BF-C16FA378B347}" presName="tx1" presStyleLbl="revTx" presStyleIdx="1" presStyleCnt="4"/>
      <dgm:spPr/>
    </dgm:pt>
    <dgm:pt modelId="{A158E38C-083F-465D-9229-3835E6F2084F}" type="pres">
      <dgm:prSet presAssocID="{238A327D-8956-4109-B2BF-C16FA378B347}" presName="vert1" presStyleCnt="0"/>
      <dgm:spPr/>
    </dgm:pt>
    <dgm:pt modelId="{F8669DBE-092C-4E85-8B0B-F6D161D3A9AB}" type="pres">
      <dgm:prSet presAssocID="{D09A5833-374A-461B-9839-EE9F421AD6B6}" presName="thickLine" presStyleLbl="alignNode1" presStyleIdx="2" presStyleCnt="4"/>
      <dgm:spPr/>
    </dgm:pt>
    <dgm:pt modelId="{C17CC355-46A3-46FC-944F-0E8653DDDB81}" type="pres">
      <dgm:prSet presAssocID="{D09A5833-374A-461B-9839-EE9F421AD6B6}" presName="horz1" presStyleCnt="0"/>
      <dgm:spPr/>
    </dgm:pt>
    <dgm:pt modelId="{B699D1D1-D79D-483E-9E2D-5CE99839CE4F}" type="pres">
      <dgm:prSet presAssocID="{D09A5833-374A-461B-9839-EE9F421AD6B6}" presName="tx1" presStyleLbl="revTx" presStyleIdx="2" presStyleCnt="4"/>
      <dgm:spPr/>
    </dgm:pt>
    <dgm:pt modelId="{C6832080-4377-435C-8ED4-BF5429F299B0}" type="pres">
      <dgm:prSet presAssocID="{D09A5833-374A-461B-9839-EE9F421AD6B6}" presName="vert1" presStyleCnt="0"/>
      <dgm:spPr/>
    </dgm:pt>
    <dgm:pt modelId="{9045BD11-471C-4760-B0A0-D5C0FEA7CD72}" type="pres">
      <dgm:prSet presAssocID="{87088F1B-FFD6-4561-B980-C7981E12B32D}" presName="thickLine" presStyleLbl="alignNode1" presStyleIdx="3" presStyleCnt="4"/>
      <dgm:spPr/>
    </dgm:pt>
    <dgm:pt modelId="{08A0D52C-7595-414D-9F08-54B57B39A532}" type="pres">
      <dgm:prSet presAssocID="{87088F1B-FFD6-4561-B980-C7981E12B32D}" presName="horz1" presStyleCnt="0"/>
      <dgm:spPr/>
    </dgm:pt>
    <dgm:pt modelId="{D25FE644-228A-47DA-95AC-AA2263880CBE}" type="pres">
      <dgm:prSet presAssocID="{87088F1B-FFD6-4561-B980-C7981E12B32D}" presName="tx1" presStyleLbl="revTx" presStyleIdx="3" presStyleCnt="4"/>
      <dgm:spPr/>
    </dgm:pt>
    <dgm:pt modelId="{D11F0A8F-42E1-413A-B122-A2E3713AD73E}" type="pres">
      <dgm:prSet presAssocID="{87088F1B-FFD6-4561-B980-C7981E12B32D}" presName="vert1" presStyleCnt="0"/>
      <dgm:spPr/>
    </dgm:pt>
  </dgm:ptLst>
  <dgm:cxnLst>
    <dgm:cxn modelId="{5F8B9B02-66B0-425F-9D67-1E6EE9A82D6B}" type="presOf" srcId="{238A327D-8956-4109-B2BF-C16FA378B347}" destId="{BD0D4C50-3E7D-450F-95A0-18EE843D55A4}" srcOrd="0" destOrd="0" presId="urn:microsoft.com/office/officeart/2008/layout/LinedList"/>
    <dgm:cxn modelId="{A552383D-6678-4362-BDAB-26AA18CE73FA}" type="presOf" srcId="{D09A5833-374A-461B-9839-EE9F421AD6B6}" destId="{B699D1D1-D79D-483E-9E2D-5CE99839CE4F}" srcOrd="0" destOrd="0" presId="urn:microsoft.com/office/officeart/2008/layout/LinedList"/>
    <dgm:cxn modelId="{FF378060-4FD4-4EBD-B59A-405F1493DFB6}" type="presOf" srcId="{87088F1B-FFD6-4561-B980-C7981E12B32D}" destId="{D25FE644-228A-47DA-95AC-AA2263880CBE}" srcOrd="0" destOrd="0" presId="urn:microsoft.com/office/officeart/2008/layout/LinedList"/>
    <dgm:cxn modelId="{50B77567-FCF0-4299-972A-9CEFC757CBB6}" srcId="{B8FE827A-9EEC-4D04-84BA-D9B6635A326B}" destId="{D09A5833-374A-461B-9839-EE9F421AD6B6}" srcOrd="2" destOrd="0" parTransId="{62140CAA-6EE6-4655-86FC-C29AF5F6D422}" sibTransId="{74B6F844-9DF6-4AFE-96BC-8A3234852C61}"/>
    <dgm:cxn modelId="{F7776991-C1CE-4998-A947-4F0ED74A0B14}" srcId="{B8FE827A-9EEC-4D04-84BA-D9B6635A326B}" destId="{A1864C1C-2914-4348-A168-07AFFFF4E397}" srcOrd="0" destOrd="0" parTransId="{30ECE146-3D76-4820-B0CE-0FFDB9A74C12}" sibTransId="{6624E823-5106-4BAD-AB0F-41F1933027E1}"/>
    <dgm:cxn modelId="{3524DCB6-F412-4B54-9960-4EDCFAEA502E}" type="presOf" srcId="{B8FE827A-9EEC-4D04-84BA-D9B6635A326B}" destId="{409FC6AB-1915-4971-841B-E87565BE63BC}" srcOrd="0" destOrd="0" presId="urn:microsoft.com/office/officeart/2008/layout/LinedList"/>
    <dgm:cxn modelId="{DC077DB9-6288-46FA-8C2E-A78F6D6A4FC9}" srcId="{B8FE827A-9EEC-4D04-84BA-D9B6635A326B}" destId="{87088F1B-FFD6-4561-B980-C7981E12B32D}" srcOrd="3" destOrd="0" parTransId="{1E5E5BC6-F2C7-41FD-9D85-59B46FD4B350}" sibTransId="{64B1C6B3-131F-41AD-86E6-6AE9D1F1E491}"/>
    <dgm:cxn modelId="{743505DD-D215-4215-81ED-A180A806E8F4}" type="presOf" srcId="{A1864C1C-2914-4348-A168-07AFFFF4E397}" destId="{8DE1A220-78ED-491A-9EE1-00EDD3B5918F}" srcOrd="0" destOrd="0" presId="urn:microsoft.com/office/officeart/2008/layout/LinedList"/>
    <dgm:cxn modelId="{573B5AF6-A98A-4E1E-88E5-C69E03728E7C}" srcId="{B8FE827A-9EEC-4D04-84BA-D9B6635A326B}" destId="{238A327D-8956-4109-B2BF-C16FA378B347}" srcOrd="1" destOrd="0" parTransId="{CBB6D5E3-1B39-4C09-B527-82C341B2265B}" sibTransId="{854FBD16-EAB9-49E1-89F4-76DE6EF186B4}"/>
    <dgm:cxn modelId="{057C1511-45A1-4552-A9EB-310AB2A8D929}" type="presParOf" srcId="{409FC6AB-1915-4971-841B-E87565BE63BC}" destId="{F82C53D7-85E5-40D6-B96F-6D5F5EFD5B41}" srcOrd="0" destOrd="0" presId="urn:microsoft.com/office/officeart/2008/layout/LinedList"/>
    <dgm:cxn modelId="{FD4029A8-20B9-4A92-9C35-96B29830087E}" type="presParOf" srcId="{409FC6AB-1915-4971-841B-E87565BE63BC}" destId="{A7C37A3D-9CA8-4A1B-B090-442878F9FACE}" srcOrd="1" destOrd="0" presId="urn:microsoft.com/office/officeart/2008/layout/LinedList"/>
    <dgm:cxn modelId="{51B5D60A-AE95-4225-9B17-D0E709CFCC03}" type="presParOf" srcId="{A7C37A3D-9CA8-4A1B-B090-442878F9FACE}" destId="{8DE1A220-78ED-491A-9EE1-00EDD3B5918F}" srcOrd="0" destOrd="0" presId="urn:microsoft.com/office/officeart/2008/layout/LinedList"/>
    <dgm:cxn modelId="{F3819B8E-F4C8-4E90-9196-167EF68A9A15}" type="presParOf" srcId="{A7C37A3D-9CA8-4A1B-B090-442878F9FACE}" destId="{B85239F1-D5E0-40E6-949E-D7BFA69DD939}" srcOrd="1" destOrd="0" presId="urn:microsoft.com/office/officeart/2008/layout/LinedList"/>
    <dgm:cxn modelId="{462B6CE3-3E1A-4E84-A316-44AB017A94F8}" type="presParOf" srcId="{409FC6AB-1915-4971-841B-E87565BE63BC}" destId="{CE3F5DB6-C23C-4510-924D-B5B0CE07EF3E}" srcOrd="2" destOrd="0" presId="urn:microsoft.com/office/officeart/2008/layout/LinedList"/>
    <dgm:cxn modelId="{71D39692-D79A-4B0A-959D-CB91492C4B11}" type="presParOf" srcId="{409FC6AB-1915-4971-841B-E87565BE63BC}" destId="{CB329A5D-8519-4A3F-8E29-C554F49EB54C}" srcOrd="3" destOrd="0" presId="urn:microsoft.com/office/officeart/2008/layout/LinedList"/>
    <dgm:cxn modelId="{3AD2C6A1-8F7E-4300-A48D-48A099A140DC}" type="presParOf" srcId="{CB329A5D-8519-4A3F-8E29-C554F49EB54C}" destId="{BD0D4C50-3E7D-450F-95A0-18EE843D55A4}" srcOrd="0" destOrd="0" presId="urn:microsoft.com/office/officeart/2008/layout/LinedList"/>
    <dgm:cxn modelId="{E003B226-0B7F-4E47-BD14-3704ADA72A89}" type="presParOf" srcId="{CB329A5D-8519-4A3F-8E29-C554F49EB54C}" destId="{A158E38C-083F-465D-9229-3835E6F2084F}" srcOrd="1" destOrd="0" presId="urn:microsoft.com/office/officeart/2008/layout/LinedList"/>
    <dgm:cxn modelId="{D5CE2784-9365-4D1D-9797-256E1978C273}" type="presParOf" srcId="{409FC6AB-1915-4971-841B-E87565BE63BC}" destId="{F8669DBE-092C-4E85-8B0B-F6D161D3A9AB}" srcOrd="4" destOrd="0" presId="urn:microsoft.com/office/officeart/2008/layout/LinedList"/>
    <dgm:cxn modelId="{4BF071D2-63F2-4A6B-8531-128C82235BED}" type="presParOf" srcId="{409FC6AB-1915-4971-841B-E87565BE63BC}" destId="{C17CC355-46A3-46FC-944F-0E8653DDDB81}" srcOrd="5" destOrd="0" presId="urn:microsoft.com/office/officeart/2008/layout/LinedList"/>
    <dgm:cxn modelId="{0903EA28-9436-4831-B214-55AF09A20543}" type="presParOf" srcId="{C17CC355-46A3-46FC-944F-0E8653DDDB81}" destId="{B699D1D1-D79D-483E-9E2D-5CE99839CE4F}" srcOrd="0" destOrd="0" presId="urn:microsoft.com/office/officeart/2008/layout/LinedList"/>
    <dgm:cxn modelId="{23324C8A-1668-4108-8C79-8D8664E01129}" type="presParOf" srcId="{C17CC355-46A3-46FC-944F-0E8653DDDB81}" destId="{C6832080-4377-435C-8ED4-BF5429F299B0}" srcOrd="1" destOrd="0" presId="urn:microsoft.com/office/officeart/2008/layout/LinedList"/>
    <dgm:cxn modelId="{67A70426-6FFE-4C19-AC78-4CDE622F2B23}" type="presParOf" srcId="{409FC6AB-1915-4971-841B-E87565BE63BC}" destId="{9045BD11-471C-4760-B0A0-D5C0FEA7CD72}" srcOrd="6" destOrd="0" presId="urn:microsoft.com/office/officeart/2008/layout/LinedList"/>
    <dgm:cxn modelId="{643526D8-4550-4475-83DF-399BD7385F49}" type="presParOf" srcId="{409FC6AB-1915-4971-841B-E87565BE63BC}" destId="{08A0D52C-7595-414D-9F08-54B57B39A532}" srcOrd="7" destOrd="0" presId="urn:microsoft.com/office/officeart/2008/layout/LinedList"/>
    <dgm:cxn modelId="{EE39C2D4-2390-486F-8A14-2CE14B25D4B3}" type="presParOf" srcId="{08A0D52C-7595-414D-9F08-54B57B39A532}" destId="{D25FE644-228A-47DA-95AC-AA2263880CBE}" srcOrd="0" destOrd="0" presId="urn:microsoft.com/office/officeart/2008/layout/LinedList"/>
    <dgm:cxn modelId="{299E565D-6082-41C5-9405-2987EEDF3C9F}" type="presParOf" srcId="{08A0D52C-7595-414D-9F08-54B57B39A532}" destId="{D11F0A8F-42E1-413A-B122-A2E3713AD7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5FB936-10FC-41F6-BEC5-841A203D54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40ED2BF-1EB7-4DBA-B674-2273DC9AF92E}">
      <dgm:prSet/>
      <dgm:spPr/>
      <dgm:t>
        <a:bodyPr/>
        <a:lstStyle/>
        <a:p>
          <a:pPr rtl="0"/>
          <a:r>
            <a:rPr lang="en-US" dirty="0"/>
            <a:t>Take home your course registration form for </a:t>
          </a:r>
          <a:r>
            <a:rPr lang="en-US" dirty="0">
              <a:latin typeface="Century Gothic" panose="020B0502020202020204"/>
            </a:rPr>
            <a:t>2026 - 2027.</a:t>
          </a:r>
          <a:endParaRPr lang="en-US" dirty="0"/>
        </a:p>
      </dgm:t>
    </dgm:pt>
    <dgm:pt modelId="{44C2AEC6-8272-44CE-AFAC-B2458E4EBCE5}" type="parTrans" cxnId="{EEC83C5D-5DC1-4C94-ADF2-4D8D1D7D4E43}">
      <dgm:prSet/>
      <dgm:spPr/>
      <dgm:t>
        <a:bodyPr/>
        <a:lstStyle/>
        <a:p>
          <a:endParaRPr lang="en-US"/>
        </a:p>
      </dgm:t>
    </dgm:pt>
    <dgm:pt modelId="{496A55A6-C3EB-4CFC-9B89-DCEFAF4739AA}" type="sibTrans" cxnId="{EEC83C5D-5DC1-4C94-ADF2-4D8D1D7D4E43}">
      <dgm:prSet/>
      <dgm:spPr/>
      <dgm:t>
        <a:bodyPr/>
        <a:lstStyle/>
        <a:p>
          <a:endParaRPr lang="en-US"/>
        </a:p>
      </dgm:t>
    </dgm:pt>
    <dgm:pt modelId="{A97FA361-5DBF-4C16-A727-68B1825F2872}">
      <dgm:prSet/>
      <dgm:spPr/>
      <dgm:t>
        <a:bodyPr/>
        <a:lstStyle/>
        <a:p>
          <a:r>
            <a:rPr lang="en-US" dirty="0"/>
            <a:t>Discuss everything with your parents/guardians.</a:t>
          </a:r>
        </a:p>
      </dgm:t>
    </dgm:pt>
    <dgm:pt modelId="{CB1B5288-1B98-498D-99B9-92AE7BC4CFDB}" type="parTrans" cxnId="{323106A4-0EB6-4335-86F9-426CC16EAC98}">
      <dgm:prSet/>
      <dgm:spPr/>
      <dgm:t>
        <a:bodyPr/>
        <a:lstStyle/>
        <a:p>
          <a:endParaRPr lang="en-US"/>
        </a:p>
      </dgm:t>
    </dgm:pt>
    <dgm:pt modelId="{F983E798-38DA-4720-8BCB-67BDCA9680AC}" type="sibTrans" cxnId="{323106A4-0EB6-4335-86F9-426CC16EAC98}">
      <dgm:prSet/>
      <dgm:spPr/>
      <dgm:t>
        <a:bodyPr/>
        <a:lstStyle/>
        <a:p>
          <a:endParaRPr lang="en-US"/>
        </a:p>
      </dgm:t>
    </dgm:pt>
    <dgm:pt modelId="{8F89D673-1F03-4408-89D0-5F88484D782D}">
      <dgm:prSet/>
      <dgm:spPr/>
      <dgm:t>
        <a:bodyPr/>
        <a:lstStyle/>
        <a:p>
          <a:pPr rtl="0"/>
          <a:r>
            <a:rPr lang="en-US" dirty="0"/>
            <a:t>Bring your signed course registration form back to school by </a:t>
          </a:r>
          <a:r>
            <a:rPr lang="en-US" b="1" dirty="0"/>
            <a:t>April 7</a:t>
          </a:r>
          <a:r>
            <a:rPr lang="en-US" dirty="0"/>
            <a:t>.</a:t>
          </a:r>
        </a:p>
      </dgm:t>
    </dgm:pt>
    <dgm:pt modelId="{8CDC67B0-B5E5-4FB6-B59F-BD4036716710}" type="parTrans" cxnId="{CD7E2EC8-BF63-42A6-8F8E-97639856A5D3}">
      <dgm:prSet/>
      <dgm:spPr/>
      <dgm:t>
        <a:bodyPr/>
        <a:lstStyle/>
        <a:p>
          <a:endParaRPr lang="en-US"/>
        </a:p>
      </dgm:t>
    </dgm:pt>
    <dgm:pt modelId="{421D93D0-54E6-42C8-9256-BD2956E2BBAA}" type="sibTrans" cxnId="{CD7E2EC8-BF63-42A6-8F8E-97639856A5D3}">
      <dgm:prSet/>
      <dgm:spPr/>
      <dgm:t>
        <a:bodyPr/>
        <a:lstStyle/>
        <a:p>
          <a:endParaRPr lang="en-US"/>
        </a:p>
      </dgm:t>
    </dgm:pt>
    <dgm:pt modelId="{9AE0E33E-691F-485E-B383-A8F3FE450BF4}">
      <dgm:prSet/>
      <dgm:spPr/>
      <dgm:t>
        <a:bodyPr/>
        <a:lstStyle/>
        <a:p>
          <a:r>
            <a:rPr lang="en-US" dirty="0"/>
            <a:t>Together we will be entering your courses into your “my blueprint” account</a:t>
          </a:r>
          <a:r>
            <a:rPr lang="en-US" dirty="0">
              <a:latin typeface="Century Gothic" panose="020B0502020202020204"/>
            </a:rPr>
            <a:t>.</a:t>
          </a:r>
          <a:endParaRPr lang="en-US" dirty="0"/>
        </a:p>
      </dgm:t>
    </dgm:pt>
    <dgm:pt modelId="{F8B01E45-F9AA-45D0-A9F5-AC078AF19E41}" type="parTrans" cxnId="{BE58C5EE-A914-4ADC-9C89-DE5D8ED895FE}">
      <dgm:prSet/>
      <dgm:spPr/>
      <dgm:t>
        <a:bodyPr/>
        <a:lstStyle/>
        <a:p>
          <a:endParaRPr lang="en-US"/>
        </a:p>
      </dgm:t>
    </dgm:pt>
    <dgm:pt modelId="{7FA4E7DB-A03F-4328-8394-7A51F18F8F03}" type="sibTrans" cxnId="{BE58C5EE-A914-4ADC-9C89-DE5D8ED895FE}">
      <dgm:prSet/>
      <dgm:spPr/>
      <dgm:t>
        <a:bodyPr/>
        <a:lstStyle/>
        <a:p>
          <a:endParaRPr lang="en-US"/>
        </a:p>
      </dgm:t>
    </dgm:pt>
    <dgm:pt modelId="{DEF849CC-5990-4D94-9143-FB2E400F8BCC}" type="pres">
      <dgm:prSet presAssocID="{D15FB936-10FC-41F6-BEC5-841A203D542C}" presName="vert0" presStyleCnt="0">
        <dgm:presLayoutVars>
          <dgm:dir/>
          <dgm:animOne val="branch"/>
          <dgm:animLvl val="lvl"/>
        </dgm:presLayoutVars>
      </dgm:prSet>
      <dgm:spPr/>
    </dgm:pt>
    <dgm:pt modelId="{763D4E6D-3E14-475E-A3B0-656AC2580905}" type="pres">
      <dgm:prSet presAssocID="{340ED2BF-1EB7-4DBA-B674-2273DC9AF92E}" presName="thickLine" presStyleLbl="alignNode1" presStyleIdx="0" presStyleCnt="4"/>
      <dgm:spPr/>
    </dgm:pt>
    <dgm:pt modelId="{302A871A-DCE8-46FC-8181-5005C641CA7C}" type="pres">
      <dgm:prSet presAssocID="{340ED2BF-1EB7-4DBA-B674-2273DC9AF92E}" presName="horz1" presStyleCnt="0"/>
      <dgm:spPr/>
    </dgm:pt>
    <dgm:pt modelId="{6810A62A-2CF6-4740-A587-9ACF4604874D}" type="pres">
      <dgm:prSet presAssocID="{340ED2BF-1EB7-4DBA-B674-2273DC9AF92E}" presName="tx1" presStyleLbl="revTx" presStyleIdx="0" presStyleCnt="4"/>
      <dgm:spPr/>
    </dgm:pt>
    <dgm:pt modelId="{FEC57619-D98F-49E8-8215-72B340F57766}" type="pres">
      <dgm:prSet presAssocID="{340ED2BF-1EB7-4DBA-B674-2273DC9AF92E}" presName="vert1" presStyleCnt="0"/>
      <dgm:spPr/>
    </dgm:pt>
    <dgm:pt modelId="{BE0DF6BF-E078-4136-94D6-3F1DBB144026}" type="pres">
      <dgm:prSet presAssocID="{A97FA361-5DBF-4C16-A727-68B1825F2872}" presName="thickLine" presStyleLbl="alignNode1" presStyleIdx="1" presStyleCnt="4"/>
      <dgm:spPr/>
    </dgm:pt>
    <dgm:pt modelId="{7BD03928-8078-4D9F-B76D-A0A092EF02F1}" type="pres">
      <dgm:prSet presAssocID="{A97FA361-5DBF-4C16-A727-68B1825F2872}" presName="horz1" presStyleCnt="0"/>
      <dgm:spPr/>
    </dgm:pt>
    <dgm:pt modelId="{D85D47AD-CA75-4E9B-BCBA-260C316020E5}" type="pres">
      <dgm:prSet presAssocID="{A97FA361-5DBF-4C16-A727-68B1825F2872}" presName="tx1" presStyleLbl="revTx" presStyleIdx="1" presStyleCnt="4"/>
      <dgm:spPr/>
    </dgm:pt>
    <dgm:pt modelId="{1DBAC913-FC56-4A25-927E-3C38520F3761}" type="pres">
      <dgm:prSet presAssocID="{A97FA361-5DBF-4C16-A727-68B1825F2872}" presName="vert1" presStyleCnt="0"/>
      <dgm:spPr/>
    </dgm:pt>
    <dgm:pt modelId="{04002A9C-B853-4FC5-8B5C-1FAE6401D95B}" type="pres">
      <dgm:prSet presAssocID="{8F89D673-1F03-4408-89D0-5F88484D782D}" presName="thickLine" presStyleLbl="alignNode1" presStyleIdx="2" presStyleCnt="4"/>
      <dgm:spPr/>
    </dgm:pt>
    <dgm:pt modelId="{9B26345D-1395-4FD1-A749-F1741BEC1CD1}" type="pres">
      <dgm:prSet presAssocID="{8F89D673-1F03-4408-89D0-5F88484D782D}" presName="horz1" presStyleCnt="0"/>
      <dgm:spPr/>
    </dgm:pt>
    <dgm:pt modelId="{7833723C-8B9D-4C6F-A6EC-A6D7602D6AA2}" type="pres">
      <dgm:prSet presAssocID="{8F89D673-1F03-4408-89D0-5F88484D782D}" presName="tx1" presStyleLbl="revTx" presStyleIdx="2" presStyleCnt="4"/>
      <dgm:spPr/>
    </dgm:pt>
    <dgm:pt modelId="{BEE1D1D3-CBFD-4E32-90D8-D0B576D13603}" type="pres">
      <dgm:prSet presAssocID="{8F89D673-1F03-4408-89D0-5F88484D782D}" presName="vert1" presStyleCnt="0"/>
      <dgm:spPr/>
    </dgm:pt>
    <dgm:pt modelId="{F9491944-0F7A-4D59-81EF-3BB1D0749759}" type="pres">
      <dgm:prSet presAssocID="{9AE0E33E-691F-485E-B383-A8F3FE450BF4}" presName="thickLine" presStyleLbl="alignNode1" presStyleIdx="3" presStyleCnt="4"/>
      <dgm:spPr/>
    </dgm:pt>
    <dgm:pt modelId="{489B00AD-3BE3-4B66-8F28-7771C0861FA3}" type="pres">
      <dgm:prSet presAssocID="{9AE0E33E-691F-485E-B383-A8F3FE450BF4}" presName="horz1" presStyleCnt="0"/>
      <dgm:spPr/>
    </dgm:pt>
    <dgm:pt modelId="{A2435FC6-7F8E-4C58-A519-D81CBEB3CFA0}" type="pres">
      <dgm:prSet presAssocID="{9AE0E33E-691F-485E-B383-A8F3FE450BF4}" presName="tx1" presStyleLbl="revTx" presStyleIdx="3" presStyleCnt="4"/>
      <dgm:spPr/>
    </dgm:pt>
    <dgm:pt modelId="{16643AE7-1F34-48CB-A3E3-E3E6CAFC745F}" type="pres">
      <dgm:prSet presAssocID="{9AE0E33E-691F-485E-B383-A8F3FE450BF4}" presName="vert1" presStyleCnt="0"/>
      <dgm:spPr/>
    </dgm:pt>
  </dgm:ptLst>
  <dgm:cxnLst>
    <dgm:cxn modelId="{EEC83C5D-5DC1-4C94-ADF2-4D8D1D7D4E43}" srcId="{D15FB936-10FC-41F6-BEC5-841A203D542C}" destId="{340ED2BF-1EB7-4DBA-B674-2273DC9AF92E}" srcOrd="0" destOrd="0" parTransId="{44C2AEC6-8272-44CE-AFAC-B2458E4EBCE5}" sibTransId="{496A55A6-C3EB-4CFC-9B89-DCEFAF4739AA}"/>
    <dgm:cxn modelId="{76B32D5F-D040-481C-9BF1-7497BA1821B0}" type="presOf" srcId="{340ED2BF-1EB7-4DBA-B674-2273DC9AF92E}" destId="{6810A62A-2CF6-4740-A587-9ACF4604874D}" srcOrd="0" destOrd="0" presId="urn:microsoft.com/office/officeart/2008/layout/LinedList"/>
    <dgm:cxn modelId="{D1D6C881-4582-4B16-97B1-EA577785F556}" type="presOf" srcId="{D15FB936-10FC-41F6-BEC5-841A203D542C}" destId="{DEF849CC-5990-4D94-9143-FB2E400F8BCC}" srcOrd="0" destOrd="0" presId="urn:microsoft.com/office/officeart/2008/layout/LinedList"/>
    <dgm:cxn modelId="{CC401790-6D39-4794-A263-E0C9DA7B0844}" type="presOf" srcId="{9AE0E33E-691F-485E-B383-A8F3FE450BF4}" destId="{A2435FC6-7F8E-4C58-A519-D81CBEB3CFA0}" srcOrd="0" destOrd="0" presId="urn:microsoft.com/office/officeart/2008/layout/LinedList"/>
    <dgm:cxn modelId="{323106A4-0EB6-4335-86F9-426CC16EAC98}" srcId="{D15FB936-10FC-41F6-BEC5-841A203D542C}" destId="{A97FA361-5DBF-4C16-A727-68B1825F2872}" srcOrd="1" destOrd="0" parTransId="{CB1B5288-1B98-498D-99B9-92AE7BC4CFDB}" sibTransId="{F983E798-38DA-4720-8BCB-67BDCA9680AC}"/>
    <dgm:cxn modelId="{CD7E2EC8-BF63-42A6-8F8E-97639856A5D3}" srcId="{D15FB936-10FC-41F6-BEC5-841A203D542C}" destId="{8F89D673-1F03-4408-89D0-5F88484D782D}" srcOrd="2" destOrd="0" parTransId="{8CDC67B0-B5E5-4FB6-B59F-BD4036716710}" sibTransId="{421D93D0-54E6-42C8-9256-BD2956E2BBAA}"/>
    <dgm:cxn modelId="{9DDDFCD1-6851-4B42-BEE0-117954CE8051}" type="presOf" srcId="{8F89D673-1F03-4408-89D0-5F88484D782D}" destId="{7833723C-8B9D-4C6F-A6EC-A6D7602D6AA2}" srcOrd="0" destOrd="0" presId="urn:microsoft.com/office/officeart/2008/layout/LinedList"/>
    <dgm:cxn modelId="{BE58C5EE-A914-4ADC-9C89-DE5D8ED895FE}" srcId="{D15FB936-10FC-41F6-BEC5-841A203D542C}" destId="{9AE0E33E-691F-485E-B383-A8F3FE450BF4}" srcOrd="3" destOrd="0" parTransId="{F8B01E45-F9AA-45D0-A9F5-AC078AF19E41}" sibTransId="{7FA4E7DB-A03F-4328-8394-7A51F18F8F03}"/>
    <dgm:cxn modelId="{979689FC-947C-453F-A413-960422BE55EB}" type="presOf" srcId="{A97FA361-5DBF-4C16-A727-68B1825F2872}" destId="{D85D47AD-CA75-4E9B-BCBA-260C316020E5}" srcOrd="0" destOrd="0" presId="urn:microsoft.com/office/officeart/2008/layout/LinedList"/>
    <dgm:cxn modelId="{3D2842F7-6316-4564-B47D-0293D00CAED4}" type="presParOf" srcId="{DEF849CC-5990-4D94-9143-FB2E400F8BCC}" destId="{763D4E6D-3E14-475E-A3B0-656AC2580905}" srcOrd="0" destOrd="0" presId="urn:microsoft.com/office/officeart/2008/layout/LinedList"/>
    <dgm:cxn modelId="{6B14A1B6-2F6E-4DE9-8C24-91C264AFF683}" type="presParOf" srcId="{DEF849CC-5990-4D94-9143-FB2E400F8BCC}" destId="{302A871A-DCE8-46FC-8181-5005C641CA7C}" srcOrd="1" destOrd="0" presId="urn:microsoft.com/office/officeart/2008/layout/LinedList"/>
    <dgm:cxn modelId="{13D592CA-A3F6-4EAE-A744-99FE47FD24C9}" type="presParOf" srcId="{302A871A-DCE8-46FC-8181-5005C641CA7C}" destId="{6810A62A-2CF6-4740-A587-9ACF4604874D}" srcOrd="0" destOrd="0" presId="urn:microsoft.com/office/officeart/2008/layout/LinedList"/>
    <dgm:cxn modelId="{D78D690A-FED2-42E4-B03C-1E43EACB715C}" type="presParOf" srcId="{302A871A-DCE8-46FC-8181-5005C641CA7C}" destId="{FEC57619-D98F-49E8-8215-72B340F57766}" srcOrd="1" destOrd="0" presId="urn:microsoft.com/office/officeart/2008/layout/LinedList"/>
    <dgm:cxn modelId="{F8453915-A0BD-45FE-8033-211C6F8D5811}" type="presParOf" srcId="{DEF849CC-5990-4D94-9143-FB2E400F8BCC}" destId="{BE0DF6BF-E078-4136-94D6-3F1DBB144026}" srcOrd="2" destOrd="0" presId="urn:microsoft.com/office/officeart/2008/layout/LinedList"/>
    <dgm:cxn modelId="{A07C6ECC-3D87-4C34-ABA7-1C2D6278FDB5}" type="presParOf" srcId="{DEF849CC-5990-4D94-9143-FB2E400F8BCC}" destId="{7BD03928-8078-4D9F-B76D-A0A092EF02F1}" srcOrd="3" destOrd="0" presId="urn:microsoft.com/office/officeart/2008/layout/LinedList"/>
    <dgm:cxn modelId="{3E0A614E-384A-4F18-9A57-88BE02F7A855}" type="presParOf" srcId="{7BD03928-8078-4D9F-B76D-A0A092EF02F1}" destId="{D85D47AD-CA75-4E9B-BCBA-260C316020E5}" srcOrd="0" destOrd="0" presId="urn:microsoft.com/office/officeart/2008/layout/LinedList"/>
    <dgm:cxn modelId="{0AFFF447-0AA8-4549-B5BE-1A86DF7D3354}" type="presParOf" srcId="{7BD03928-8078-4D9F-B76D-A0A092EF02F1}" destId="{1DBAC913-FC56-4A25-927E-3C38520F3761}" srcOrd="1" destOrd="0" presId="urn:microsoft.com/office/officeart/2008/layout/LinedList"/>
    <dgm:cxn modelId="{92ECE4FD-74F1-49B4-9BE1-7EB60220E110}" type="presParOf" srcId="{DEF849CC-5990-4D94-9143-FB2E400F8BCC}" destId="{04002A9C-B853-4FC5-8B5C-1FAE6401D95B}" srcOrd="4" destOrd="0" presId="urn:microsoft.com/office/officeart/2008/layout/LinedList"/>
    <dgm:cxn modelId="{FC6422E8-959C-479E-8DE2-57EACD1808BB}" type="presParOf" srcId="{DEF849CC-5990-4D94-9143-FB2E400F8BCC}" destId="{9B26345D-1395-4FD1-A749-F1741BEC1CD1}" srcOrd="5" destOrd="0" presId="urn:microsoft.com/office/officeart/2008/layout/LinedList"/>
    <dgm:cxn modelId="{08DB2AAE-4916-483E-969F-A957DE1319EE}" type="presParOf" srcId="{9B26345D-1395-4FD1-A749-F1741BEC1CD1}" destId="{7833723C-8B9D-4C6F-A6EC-A6D7602D6AA2}" srcOrd="0" destOrd="0" presId="urn:microsoft.com/office/officeart/2008/layout/LinedList"/>
    <dgm:cxn modelId="{303B119F-AE00-41C6-91DC-4C57EA2647BB}" type="presParOf" srcId="{9B26345D-1395-4FD1-A749-F1741BEC1CD1}" destId="{BEE1D1D3-CBFD-4E32-90D8-D0B576D13603}" srcOrd="1" destOrd="0" presId="urn:microsoft.com/office/officeart/2008/layout/LinedList"/>
    <dgm:cxn modelId="{905DB5DC-4283-41FA-840C-9F1C0C066C36}" type="presParOf" srcId="{DEF849CC-5990-4D94-9143-FB2E400F8BCC}" destId="{F9491944-0F7A-4D59-81EF-3BB1D0749759}" srcOrd="6" destOrd="0" presId="urn:microsoft.com/office/officeart/2008/layout/LinedList"/>
    <dgm:cxn modelId="{73DB74EB-2E56-419E-9D92-A9D6543395DF}" type="presParOf" srcId="{DEF849CC-5990-4D94-9143-FB2E400F8BCC}" destId="{489B00AD-3BE3-4B66-8F28-7771C0861FA3}" srcOrd="7" destOrd="0" presId="urn:microsoft.com/office/officeart/2008/layout/LinedList"/>
    <dgm:cxn modelId="{B93E005C-B6C3-4954-B2FF-70F4E337FBA3}" type="presParOf" srcId="{489B00AD-3BE3-4B66-8F28-7771C0861FA3}" destId="{A2435FC6-7F8E-4C58-A519-D81CBEB3CFA0}" srcOrd="0" destOrd="0" presId="urn:microsoft.com/office/officeart/2008/layout/LinedList"/>
    <dgm:cxn modelId="{3A931B72-2075-4FC2-8483-41E4C4A2EAFC}" type="presParOf" srcId="{489B00AD-3BE3-4B66-8F28-7771C0861FA3}" destId="{16643AE7-1F34-48CB-A3E3-E3E6CAFC74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D7678-716B-466E-917E-00B87B91AC1A}">
      <dsp:nvSpPr>
        <dsp:cNvPr id="0" name=""/>
        <dsp:cNvSpPr/>
      </dsp:nvSpPr>
      <dsp:spPr>
        <a:xfrm>
          <a:off x="0" y="1420"/>
          <a:ext cx="9622876" cy="7199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EB020-FB4A-46BF-9AD8-47683701F254}">
      <dsp:nvSpPr>
        <dsp:cNvPr id="0" name=""/>
        <dsp:cNvSpPr/>
      </dsp:nvSpPr>
      <dsp:spPr>
        <a:xfrm>
          <a:off x="217789" y="163413"/>
          <a:ext cx="395981" cy="395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0087D8-F0B3-4712-8C19-A14E16B2F16F}">
      <dsp:nvSpPr>
        <dsp:cNvPr id="0" name=""/>
        <dsp:cNvSpPr/>
      </dsp:nvSpPr>
      <dsp:spPr>
        <a:xfrm>
          <a:off x="831561" y="1420"/>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89000">
            <a:lnSpc>
              <a:spcPct val="90000"/>
            </a:lnSpc>
            <a:spcBef>
              <a:spcPct val="0"/>
            </a:spcBef>
            <a:spcAft>
              <a:spcPct val="35000"/>
            </a:spcAft>
            <a:buNone/>
          </a:pPr>
          <a:r>
            <a:rPr lang="en-US" sz="2000" kern="1200" dirty="0"/>
            <a:t>Today we will review your course options and discuss decisions that need to be made.</a:t>
          </a:r>
        </a:p>
      </dsp:txBody>
      <dsp:txXfrm>
        <a:off x="831561" y="1420"/>
        <a:ext cx="8791315" cy="719966"/>
      </dsp:txXfrm>
    </dsp:sp>
    <dsp:sp modelId="{09545562-0480-4F02-B5A6-8AFF14098137}">
      <dsp:nvSpPr>
        <dsp:cNvPr id="0" name=""/>
        <dsp:cNvSpPr/>
      </dsp:nvSpPr>
      <dsp:spPr>
        <a:xfrm>
          <a:off x="0" y="901378"/>
          <a:ext cx="9622876" cy="7199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7E450-1370-4BC7-9DF0-5C4D56B2112B}">
      <dsp:nvSpPr>
        <dsp:cNvPr id="0" name=""/>
        <dsp:cNvSpPr/>
      </dsp:nvSpPr>
      <dsp:spPr>
        <a:xfrm>
          <a:off x="217789" y="1063371"/>
          <a:ext cx="395981" cy="395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5AACCF-A3BC-45D3-B0C6-808E8581E1CE}">
      <dsp:nvSpPr>
        <dsp:cNvPr id="0" name=""/>
        <dsp:cNvSpPr/>
      </dsp:nvSpPr>
      <dsp:spPr>
        <a:xfrm>
          <a:off x="831561" y="901378"/>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entury Gothic" panose="020B0502020202020204"/>
            </a:rPr>
            <a:t>You will receive your</a:t>
          </a:r>
          <a:r>
            <a:rPr lang="en-US" sz="2000" kern="1200" dirty="0"/>
            <a:t> registration sheets and </a:t>
          </a:r>
          <a:r>
            <a:rPr lang="en-US" sz="2000" kern="1200" dirty="0">
              <a:latin typeface="Century Gothic" panose="020B0502020202020204"/>
            </a:rPr>
            <a:t>we will discuss </a:t>
          </a:r>
          <a:r>
            <a:rPr lang="en-US" sz="2000" kern="1200" dirty="0"/>
            <a:t>what needs to be filled in.</a:t>
          </a:r>
          <a:r>
            <a:rPr lang="en-US" sz="2000" kern="1200" dirty="0">
              <a:latin typeface="Century Gothic" panose="020B0502020202020204"/>
            </a:rPr>
            <a:t>  </a:t>
          </a:r>
          <a:endParaRPr lang="en-US" sz="2000" kern="1200" dirty="0"/>
        </a:p>
      </dsp:txBody>
      <dsp:txXfrm>
        <a:off x="831561" y="901378"/>
        <a:ext cx="8791315" cy="719966"/>
      </dsp:txXfrm>
    </dsp:sp>
    <dsp:sp modelId="{2A2A237D-8450-44A6-8A47-673D544A4B68}">
      <dsp:nvSpPr>
        <dsp:cNvPr id="0" name=""/>
        <dsp:cNvSpPr/>
      </dsp:nvSpPr>
      <dsp:spPr>
        <a:xfrm>
          <a:off x="0" y="1801337"/>
          <a:ext cx="9622876" cy="7199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E62D8-834D-4DA8-85BA-59742F65A7A0}">
      <dsp:nvSpPr>
        <dsp:cNvPr id="0" name=""/>
        <dsp:cNvSpPr/>
      </dsp:nvSpPr>
      <dsp:spPr>
        <a:xfrm>
          <a:off x="217789" y="1963329"/>
          <a:ext cx="395981" cy="395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CDE9C-3649-47A4-8F5C-6874AF89461D}">
      <dsp:nvSpPr>
        <dsp:cNvPr id="0" name=""/>
        <dsp:cNvSpPr/>
      </dsp:nvSpPr>
      <dsp:spPr>
        <a:xfrm>
          <a:off x="831561" y="1801337"/>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entury Gothic" panose="020B0502020202020204"/>
            </a:rPr>
            <a:t>The week after spring break</a:t>
          </a:r>
          <a:r>
            <a:rPr lang="en-US" sz="2000" kern="1200" dirty="0"/>
            <a:t>,</a:t>
          </a:r>
          <a:r>
            <a:rPr lang="en-US" sz="2000" kern="1200" dirty="0">
              <a:latin typeface="Century Gothic" panose="020B0502020202020204"/>
            </a:rPr>
            <a:t> you</a:t>
          </a:r>
          <a:r>
            <a:rPr lang="en-US" sz="2000" kern="1200" dirty="0"/>
            <a:t> will be </a:t>
          </a:r>
          <a:r>
            <a:rPr lang="en-US" sz="2000" kern="1200" dirty="0">
              <a:latin typeface="Century Gothic" panose="020B0502020202020204"/>
            </a:rPr>
            <a:t>called</a:t>
          </a:r>
          <a:r>
            <a:rPr lang="en-US" sz="2000" kern="1200" dirty="0"/>
            <a:t> </a:t>
          </a:r>
          <a:r>
            <a:rPr lang="en-US" sz="2000" kern="1200" dirty="0">
              <a:latin typeface="Century Gothic" panose="020B0502020202020204"/>
            </a:rPr>
            <a:t>down to</a:t>
          </a:r>
          <a:r>
            <a:rPr lang="en-US" sz="2000" kern="1200" dirty="0"/>
            <a:t> enter your course requests into your “My </a:t>
          </a:r>
          <a:r>
            <a:rPr lang="en-US" sz="2000" kern="1200" dirty="0">
              <a:latin typeface="Century Gothic" panose="020B0502020202020204"/>
            </a:rPr>
            <a:t>Blueprint” account.</a:t>
          </a:r>
          <a:endParaRPr lang="en-US" sz="2000" kern="1200" dirty="0"/>
        </a:p>
      </dsp:txBody>
      <dsp:txXfrm>
        <a:off x="831561" y="1801337"/>
        <a:ext cx="8791315" cy="719966"/>
      </dsp:txXfrm>
    </dsp:sp>
    <dsp:sp modelId="{4A790391-215D-4057-BE61-244D87311F1D}">
      <dsp:nvSpPr>
        <dsp:cNvPr id="0" name=""/>
        <dsp:cNvSpPr/>
      </dsp:nvSpPr>
      <dsp:spPr>
        <a:xfrm>
          <a:off x="0" y="2701295"/>
          <a:ext cx="9622876" cy="7199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14A31-B357-4AF5-BD4C-FAB347586AB3}">
      <dsp:nvSpPr>
        <dsp:cNvPr id="0" name=""/>
        <dsp:cNvSpPr/>
      </dsp:nvSpPr>
      <dsp:spPr>
        <a:xfrm>
          <a:off x="217789" y="2863288"/>
          <a:ext cx="395981" cy="3959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DA4AFE-D912-4940-9575-40D8F0A0A3F4}">
      <dsp:nvSpPr>
        <dsp:cNvPr id="0" name=""/>
        <dsp:cNvSpPr/>
      </dsp:nvSpPr>
      <dsp:spPr>
        <a:xfrm>
          <a:off x="831561" y="2701295"/>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89000">
            <a:lnSpc>
              <a:spcPct val="90000"/>
            </a:lnSpc>
            <a:spcBef>
              <a:spcPct val="0"/>
            </a:spcBef>
            <a:spcAft>
              <a:spcPct val="35000"/>
            </a:spcAft>
            <a:buNone/>
          </a:pPr>
          <a:r>
            <a:rPr lang="en-US" sz="2000" kern="1200" dirty="0"/>
            <a:t>If you have any questions, please book an appointment with one of the guidance counselors.</a:t>
          </a:r>
        </a:p>
      </dsp:txBody>
      <dsp:txXfrm>
        <a:off x="831561" y="2701295"/>
        <a:ext cx="8791315" cy="719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8EC89-5F78-46AC-B68F-7AE260A97331}">
      <dsp:nvSpPr>
        <dsp:cNvPr id="0" name=""/>
        <dsp:cNvSpPr/>
      </dsp:nvSpPr>
      <dsp:spPr>
        <a:xfrm>
          <a:off x="1174" y="184655"/>
          <a:ext cx="4123083" cy="261815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5830B06-8E73-4EF4-A84C-D19BA228D2F6}">
      <dsp:nvSpPr>
        <dsp:cNvPr id="0" name=""/>
        <dsp:cNvSpPr/>
      </dsp:nvSpPr>
      <dsp:spPr>
        <a:xfrm>
          <a:off x="459295" y="619869"/>
          <a:ext cx="4123083" cy="26181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The Essential Mathematics course is for students interested in </a:t>
          </a:r>
          <a:r>
            <a:rPr lang="en-US" sz="1900" b="1" i="0" kern="1200"/>
            <a:t>post-secondary studies that do not require advanced mathematics. Programs such as fine arts, music, psychology and Social work may not require higher level Math courses.</a:t>
          </a:r>
          <a:endParaRPr lang="en-US" sz="1900" kern="1200"/>
        </a:p>
      </dsp:txBody>
      <dsp:txXfrm>
        <a:off x="535978" y="696552"/>
        <a:ext cx="3969717" cy="2464791"/>
      </dsp:txXfrm>
    </dsp:sp>
    <dsp:sp modelId="{584A6512-65D1-4D28-B049-954DDD2DC39B}">
      <dsp:nvSpPr>
        <dsp:cNvPr id="0" name=""/>
        <dsp:cNvSpPr/>
      </dsp:nvSpPr>
      <dsp:spPr>
        <a:xfrm>
          <a:off x="5040498" y="184655"/>
          <a:ext cx="4123083" cy="261815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60C25F8-2174-4FDB-9DAA-9F2E607D72D6}">
      <dsp:nvSpPr>
        <dsp:cNvPr id="0" name=""/>
        <dsp:cNvSpPr/>
      </dsp:nvSpPr>
      <dsp:spPr>
        <a:xfrm>
          <a:off x="5498619" y="619869"/>
          <a:ext cx="4123083" cy="26181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The topics studied in Grade 10 Essential Mathematics are:  </a:t>
          </a:r>
          <a:r>
            <a:rPr lang="en-CA" sz="1900" b="0" i="0" kern="1200"/>
            <a:t>Analysis of Games and Numbers,  Personal Finance,  Measurement, 2D Geometry,  Trigonometry, Consumer Decisions, Transformations and Angle Construction</a:t>
          </a:r>
          <a:endParaRPr lang="en-US" sz="1900" kern="1200"/>
        </a:p>
      </dsp:txBody>
      <dsp:txXfrm>
        <a:off x="5575302" y="696552"/>
        <a:ext cx="3969717" cy="2464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25984-738C-4C75-839F-DB78E987173B}">
      <dsp:nvSpPr>
        <dsp:cNvPr id="0" name=""/>
        <dsp:cNvSpPr/>
      </dsp:nvSpPr>
      <dsp:spPr>
        <a:xfrm>
          <a:off x="1174" y="184655"/>
          <a:ext cx="4123083" cy="261815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FB89E8E-25D5-4BF7-8A09-CD1A8585A57C}">
      <dsp:nvSpPr>
        <dsp:cNvPr id="0" name=""/>
        <dsp:cNvSpPr/>
      </dsp:nvSpPr>
      <dsp:spPr>
        <a:xfrm>
          <a:off x="459295" y="619869"/>
          <a:ext cx="4123083" cy="26181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This course is for </a:t>
          </a:r>
          <a:r>
            <a:rPr lang="en-US" sz="1700" b="1" kern="1200" dirty="0"/>
            <a:t>students who may be interested in post-secondary programs that require further study in mathematics.</a:t>
          </a:r>
          <a:r>
            <a:rPr lang="en-US" sz="1700" b="1" kern="1200" dirty="0">
              <a:latin typeface="Century Gothic" panose="020B0502020202020204"/>
            </a:rPr>
            <a:t> </a:t>
          </a:r>
          <a:r>
            <a:rPr lang="en-US" sz="1700" b="1" kern="1200" dirty="0"/>
            <a:t> Areas of study such as Engineering, medicine, environmental science</a:t>
          </a:r>
          <a:r>
            <a:rPr lang="en-US" sz="1700" b="1" kern="1200" dirty="0">
              <a:latin typeface="Century Gothic" panose="020B0502020202020204"/>
            </a:rPr>
            <a:t>, several of the trades</a:t>
          </a:r>
          <a:r>
            <a:rPr lang="en-US" sz="1700" b="1" kern="1200" dirty="0"/>
            <a:t> and education to name a few, will require either Applied or Pre-Calculus math.</a:t>
          </a:r>
          <a:endParaRPr lang="en-US" sz="1700" kern="1200" dirty="0"/>
        </a:p>
      </dsp:txBody>
      <dsp:txXfrm>
        <a:off x="535978" y="696552"/>
        <a:ext cx="3969717" cy="2464791"/>
      </dsp:txXfrm>
    </dsp:sp>
    <dsp:sp modelId="{DDBD08C1-6164-4ADF-BAA4-45F913DEA0AF}">
      <dsp:nvSpPr>
        <dsp:cNvPr id="0" name=""/>
        <dsp:cNvSpPr/>
      </dsp:nvSpPr>
      <dsp:spPr>
        <a:xfrm>
          <a:off x="5040498" y="184655"/>
          <a:ext cx="4123083" cy="261815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68EA865-8531-468F-9445-886D50DC883E}">
      <dsp:nvSpPr>
        <dsp:cNvPr id="0" name=""/>
        <dsp:cNvSpPr/>
      </dsp:nvSpPr>
      <dsp:spPr>
        <a:xfrm>
          <a:off x="5498619" y="619869"/>
          <a:ext cx="4123083" cy="26181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The topics studied in this course are:</a:t>
          </a:r>
          <a:r>
            <a:rPr lang="en-US" sz="1700" kern="1200" dirty="0">
              <a:latin typeface="Century Gothic" panose="020B0502020202020204"/>
            </a:rPr>
            <a:t> </a:t>
          </a:r>
          <a:r>
            <a:rPr lang="en-US" sz="1700" kern="1200" dirty="0"/>
            <a:t> </a:t>
          </a:r>
          <a:r>
            <a:rPr lang="en-CA" sz="1700" kern="1200" dirty="0"/>
            <a:t>Measurement (Linear, Surface Area and Volume), Trigonometry, Coordinate Geometry,</a:t>
          </a:r>
          <a:r>
            <a:rPr lang="en-CA" sz="1700" kern="1200" dirty="0">
              <a:latin typeface="Century Gothic" panose="020B0502020202020204"/>
            </a:rPr>
            <a:t> </a:t>
          </a:r>
          <a:r>
            <a:rPr lang="en-CA" sz="1700" kern="1200" dirty="0"/>
            <a:t> (Characteristics of Linear Relations and Line Segments)</a:t>
          </a:r>
          <a:r>
            <a:rPr lang="en-US" sz="1700" kern="1200" dirty="0"/>
            <a:t>, </a:t>
          </a:r>
          <a:r>
            <a:rPr lang="en-CA" sz="1700" kern="1200" dirty="0"/>
            <a:t>Linear Functions</a:t>
          </a:r>
          <a:r>
            <a:rPr lang="en-US" sz="1700" kern="1200" dirty="0"/>
            <a:t>, </a:t>
          </a:r>
          <a:r>
            <a:rPr lang="en-CA" sz="1700" kern="1200" dirty="0"/>
            <a:t>Systems of Linear Equations</a:t>
          </a:r>
          <a:r>
            <a:rPr lang="en-US" sz="1700" kern="1200" dirty="0"/>
            <a:t>, </a:t>
          </a:r>
          <a:r>
            <a:rPr lang="en-CA" sz="1700" kern="1200" dirty="0"/>
            <a:t>Algebra – Polynomial Factoring, and Roots and Powers.</a:t>
          </a:r>
          <a:endParaRPr lang="en-US" sz="1700" kern="1200" dirty="0"/>
        </a:p>
      </dsp:txBody>
      <dsp:txXfrm>
        <a:off x="5575302" y="696552"/>
        <a:ext cx="3969717" cy="2464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97A5E-F580-4ADA-85D6-6511C61545E0}">
      <dsp:nvSpPr>
        <dsp:cNvPr id="0" name=""/>
        <dsp:cNvSpPr/>
      </dsp:nvSpPr>
      <dsp:spPr>
        <a:xfrm>
          <a:off x="1174" y="184655"/>
          <a:ext cx="4123083" cy="261815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0E7CE47-9F0A-439B-8A86-5CCDC63AABA1}">
      <dsp:nvSpPr>
        <dsp:cNvPr id="0" name=""/>
        <dsp:cNvSpPr/>
      </dsp:nvSpPr>
      <dsp:spPr>
        <a:xfrm>
          <a:off x="459295" y="619869"/>
          <a:ext cx="4123083" cy="26181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Many parents have expressed concerns regarding the gap students may encounter in their math programming due to the semester system.</a:t>
          </a:r>
          <a:r>
            <a:rPr lang="en-US" sz="1500" kern="1200" dirty="0">
              <a:latin typeface="Century Gothic" panose="020B0502020202020204"/>
            </a:rPr>
            <a:t> </a:t>
          </a:r>
          <a:r>
            <a:rPr lang="en-US" sz="1500" kern="1200" dirty="0"/>
            <a:t> It is possible that a student may take their Grade 10 math in the first semester and not take their Grade 11 math until the following year second semester, this puts a student at a disadvantage – a full year with no math instruction.</a:t>
          </a:r>
        </a:p>
      </dsp:txBody>
      <dsp:txXfrm>
        <a:off x="535978" y="696552"/>
        <a:ext cx="3969717" cy="2464791"/>
      </dsp:txXfrm>
    </dsp:sp>
    <dsp:sp modelId="{14CA6264-1497-4C1F-B3B1-727B99222A5E}">
      <dsp:nvSpPr>
        <dsp:cNvPr id="0" name=""/>
        <dsp:cNvSpPr/>
      </dsp:nvSpPr>
      <dsp:spPr>
        <a:xfrm>
          <a:off x="5040498" y="184655"/>
          <a:ext cx="4123083" cy="261815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AFD30E2-EEA6-4976-991A-299DF57A7B69}">
      <dsp:nvSpPr>
        <dsp:cNvPr id="0" name=""/>
        <dsp:cNvSpPr/>
      </dsp:nvSpPr>
      <dsp:spPr>
        <a:xfrm>
          <a:off x="5498619" y="619869"/>
          <a:ext cx="4123083" cy="26181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We would like to recommend that </a:t>
          </a:r>
          <a:r>
            <a:rPr lang="en-US" sz="1500" kern="1200" dirty="0">
              <a:latin typeface="Century Gothic" panose="020B0502020202020204"/>
            </a:rPr>
            <a:t>students and parents </a:t>
          </a:r>
          <a:r>
            <a:rPr lang="en-US" sz="1500" kern="1200" dirty="0"/>
            <a:t>who wish to avoid this consider taking a second math course as an elective to round out their math instruction.</a:t>
          </a:r>
          <a:r>
            <a:rPr lang="en-US" sz="1500" kern="1200" dirty="0">
              <a:latin typeface="Century Gothic" panose="020B0502020202020204"/>
            </a:rPr>
            <a:t> </a:t>
          </a:r>
          <a:r>
            <a:rPr lang="en-US" sz="1500" kern="1200" dirty="0"/>
            <a:t> For example;</a:t>
          </a:r>
        </a:p>
      </dsp:txBody>
      <dsp:txXfrm>
        <a:off x="5575302" y="696552"/>
        <a:ext cx="3969717" cy="2464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C53D7-85E5-40D6-B96F-6D5F5EFD5B41}">
      <dsp:nvSpPr>
        <dsp:cNvPr id="0" name=""/>
        <dsp:cNvSpPr/>
      </dsp:nvSpPr>
      <dsp:spPr>
        <a:xfrm>
          <a:off x="0" y="0"/>
          <a:ext cx="638961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1A220-78ED-491A-9EE1-00EDD3B5918F}">
      <dsp:nvSpPr>
        <dsp:cNvPr id="0" name=""/>
        <dsp:cNvSpPr/>
      </dsp:nvSpPr>
      <dsp:spPr>
        <a:xfrm>
          <a:off x="0" y="0"/>
          <a:ext cx="6389610"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CA" sz="1900" b="0" i="0" kern="1200" dirty="0"/>
            <a:t>When you look at your course registration sheet you will see that there are certain electives listed in the Grade 10 column.</a:t>
          </a:r>
          <a:r>
            <a:rPr lang="en-CA" sz="1900" b="0" i="0" kern="1200" dirty="0">
              <a:latin typeface="Century Gothic" panose="020B0502020202020204"/>
            </a:rPr>
            <a:t> </a:t>
          </a:r>
          <a:r>
            <a:rPr lang="en-CA" sz="1900" b="0" i="0" kern="1200" dirty="0"/>
            <a:t> This is where you can choose your electives from.</a:t>
          </a:r>
          <a:r>
            <a:rPr lang="en-CA" sz="1900" b="0" i="0" kern="1200" dirty="0">
              <a:latin typeface="Century Gothic" panose="020B0502020202020204"/>
            </a:rPr>
            <a:t>  </a:t>
          </a:r>
          <a:endParaRPr lang="en-US" sz="1900" kern="1200" dirty="0"/>
        </a:p>
      </dsp:txBody>
      <dsp:txXfrm>
        <a:off x="0" y="0"/>
        <a:ext cx="6389610" cy="1311671"/>
      </dsp:txXfrm>
    </dsp:sp>
    <dsp:sp modelId="{CE3F5DB6-C23C-4510-924D-B5B0CE07EF3E}">
      <dsp:nvSpPr>
        <dsp:cNvPr id="0" name=""/>
        <dsp:cNvSpPr/>
      </dsp:nvSpPr>
      <dsp:spPr>
        <a:xfrm>
          <a:off x="0" y="1311671"/>
          <a:ext cx="6389610" cy="0"/>
        </a:xfrm>
        <a:prstGeom prst="line">
          <a:avLst/>
        </a:prstGeom>
        <a:solidFill>
          <a:schemeClr val="accent2">
            <a:hueOff val="-443578"/>
            <a:satOff val="2739"/>
            <a:lumOff val="-392"/>
            <a:alphaOff val="0"/>
          </a:schemeClr>
        </a:solidFill>
        <a:ln w="19050" cap="rnd" cmpd="sng" algn="ctr">
          <a:solidFill>
            <a:schemeClr val="accent2">
              <a:hueOff val="-443578"/>
              <a:satOff val="2739"/>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D4C50-3E7D-450F-95A0-18EE843D55A4}">
      <dsp:nvSpPr>
        <dsp:cNvPr id="0" name=""/>
        <dsp:cNvSpPr/>
      </dsp:nvSpPr>
      <dsp:spPr>
        <a:xfrm>
          <a:off x="0" y="1311671"/>
          <a:ext cx="6389610"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CA" sz="1900" b="0" i="0" kern="1200" dirty="0"/>
            <a:t>If you wish to take a course from a different column (e.g. Grade 11) you</a:t>
          </a:r>
          <a:r>
            <a:rPr lang="en-CA" sz="1900" b="0" i="0" kern="1200" dirty="0">
              <a:latin typeface="Century Gothic" panose="020B0502020202020204"/>
            </a:rPr>
            <a:t> should have a conversation with that</a:t>
          </a:r>
          <a:r>
            <a:rPr lang="en-CA" sz="1900" b="0" i="0" kern="1200" dirty="0"/>
            <a:t> instructor</a:t>
          </a:r>
          <a:r>
            <a:rPr lang="en-CA" sz="1900" b="0" i="0" kern="1200" dirty="0">
              <a:latin typeface="Century Gothic" panose="020B0502020202020204"/>
            </a:rPr>
            <a:t> before putting that </a:t>
          </a:r>
          <a:r>
            <a:rPr lang="en-CA" sz="1900" b="0" i="0" kern="1200" dirty="0"/>
            <a:t> choice on your selection sheet which will be handed in.</a:t>
          </a:r>
          <a:endParaRPr lang="en-US" sz="1900" kern="1200" dirty="0"/>
        </a:p>
      </dsp:txBody>
      <dsp:txXfrm>
        <a:off x="0" y="1311671"/>
        <a:ext cx="6389610" cy="1311671"/>
      </dsp:txXfrm>
    </dsp:sp>
    <dsp:sp modelId="{F8669DBE-092C-4E85-8B0B-F6D161D3A9AB}">
      <dsp:nvSpPr>
        <dsp:cNvPr id="0" name=""/>
        <dsp:cNvSpPr/>
      </dsp:nvSpPr>
      <dsp:spPr>
        <a:xfrm>
          <a:off x="0" y="2623343"/>
          <a:ext cx="6389610" cy="0"/>
        </a:xfrm>
        <a:prstGeom prst="line">
          <a:avLst/>
        </a:prstGeom>
        <a:solidFill>
          <a:schemeClr val="accent2">
            <a:hueOff val="-887157"/>
            <a:satOff val="5477"/>
            <a:lumOff val="-784"/>
            <a:alphaOff val="0"/>
          </a:schemeClr>
        </a:solidFill>
        <a:ln w="19050" cap="rnd" cmpd="sng" algn="ctr">
          <a:solidFill>
            <a:schemeClr val="accent2">
              <a:hueOff val="-887157"/>
              <a:satOff val="5477"/>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9D1D1-D79D-483E-9E2D-5CE99839CE4F}">
      <dsp:nvSpPr>
        <dsp:cNvPr id="0" name=""/>
        <dsp:cNvSpPr/>
      </dsp:nvSpPr>
      <dsp:spPr>
        <a:xfrm>
          <a:off x="0" y="2623343"/>
          <a:ext cx="6389610"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dirty="0"/>
            <a:t>Talk to the instructors of the elective areas you wish to pursue further credits, find out which courses they recommend for you.</a:t>
          </a:r>
          <a:endParaRPr lang="en-US" sz="1900" kern="1200" dirty="0"/>
        </a:p>
      </dsp:txBody>
      <dsp:txXfrm>
        <a:off x="0" y="2623343"/>
        <a:ext cx="6389610" cy="1311671"/>
      </dsp:txXfrm>
    </dsp:sp>
    <dsp:sp modelId="{9045BD11-471C-4760-B0A0-D5C0FEA7CD72}">
      <dsp:nvSpPr>
        <dsp:cNvPr id="0" name=""/>
        <dsp:cNvSpPr/>
      </dsp:nvSpPr>
      <dsp:spPr>
        <a:xfrm>
          <a:off x="0" y="3935015"/>
          <a:ext cx="6389610" cy="0"/>
        </a:xfrm>
        <a:prstGeom prst="line">
          <a:avLst/>
        </a:prstGeom>
        <a:solidFill>
          <a:schemeClr val="accent2">
            <a:hueOff val="-1330735"/>
            <a:satOff val="8216"/>
            <a:lumOff val="-1176"/>
            <a:alphaOff val="0"/>
          </a:schemeClr>
        </a:solidFill>
        <a:ln w="19050" cap="rnd" cmpd="sng" algn="ctr">
          <a:solidFill>
            <a:schemeClr val="accent2">
              <a:hueOff val="-1330735"/>
              <a:satOff val="8216"/>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FE644-228A-47DA-95AC-AA2263880CBE}">
      <dsp:nvSpPr>
        <dsp:cNvPr id="0" name=""/>
        <dsp:cNvSpPr/>
      </dsp:nvSpPr>
      <dsp:spPr>
        <a:xfrm>
          <a:off x="0" y="3935015"/>
          <a:ext cx="6389610"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CA" sz="1900" b="0" i="0" kern="1200" dirty="0"/>
            <a:t>Make sure you have completed your course selection form and bring it back to school for March 24.</a:t>
          </a:r>
          <a:endParaRPr lang="en-US" sz="1900" kern="1200" dirty="0">
            <a:latin typeface="Century Gothic" panose="020B0502020202020204"/>
          </a:endParaRPr>
        </a:p>
      </dsp:txBody>
      <dsp:txXfrm>
        <a:off x="0" y="3935015"/>
        <a:ext cx="6389610" cy="1311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D4E6D-3E14-475E-A3B0-656AC2580905}">
      <dsp:nvSpPr>
        <dsp:cNvPr id="0" name=""/>
        <dsp:cNvSpPr/>
      </dsp:nvSpPr>
      <dsp:spPr>
        <a:xfrm>
          <a:off x="0" y="0"/>
          <a:ext cx="611520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0A62A-2CF6-4740-A587-9ACF4604874D}">
      <dsp:nvSpPr>
        <dsp:cNvPr id="0" name=""/>
        <dsp:cNvSpPr/>
      </dsp:nvSpPr>
      <dsp:spPr>
        <a:xfrm>
          <a:off x="0" y="0"/>
          <a:ext cx="6115202"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Take home your course registration form for </a:t>
          </a:r>
          <a:r>
            <a:rPr lang="en-US" sz="2400" kern="1200" dirty="0">
              <a:latin typeface="Century Gothic" panose="020B0502020202020204"/>
            </a:rPr>
            <a:t>2026 - 2027.</a:t>
          </a:r>
          <a:endParaRPr lang="en-US" sz="2400" kern="1200" dirty="0"/>
        </a:p>
      </dsp:txBody>
      <dsp:txXfrm>
        <a:off x="0" y="0"/>
        <a:ext cx="6115202" cy="1232182"/>
      </dsp:txXfrm>
    </dsp:sp>
    <dsp:sp modelId="{BE0DF6BF-E078-4136-94D6-3F1DBB144026}">
      <dsp:nvSpPr>
        <dsp:cNvPr id="0" name=""/>
        <dsp:cNvSpPr/>
      </dsp:nvSpPr>
      <dsp:spPr>
        <a:xfrm>
          <a:off x="0" y="1232181"/>
          <a:ext cx="611520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D47AD-CA75-4E9B-BCBA-260C316020E5}">
      <dsp:nvSpPr>
        <dsp:cNvPr id="0" name=""/>
        <dsp:cNvSpPr/>
      </dsp:nvSpPr>
      <dsp:spPr>
        <a:xfrm>
          <a:off x="0" y="1232182"/>
          <a:ext cx="6115202"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Discuss everything with your parents/guardians.</a:t>
          </a:r>
        </a:p>
      </dsp:txBody>
      <dsp:txXfrm>
        <a:off x="0" y="1232182"/>
        <a:ext cx="6115202" cy="1232182"/>
      </dsp:txXfrm>
    </dsp:sp>
    <dsp:sp modelId="{04002A9C-B853-4FC5-8B5C-1FAE6401D95B}">
      <dsp:nvSpPr>
        <dsp:cNvPr id="0" name=""/>
        <dsp:cNvSpPr/>
      </dsp:nvSpPr>
      <dsp:spPr>
        <a:xfrm>
          <a:off x="0" y="2464363"/>
          <a:ext cx="611520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3723C-8B9D-4C6F-A6EC-A6D7602D6AA2}">
      <dsp:nvSpPr>
        <dsp:cNvPr id="0" name=""/>
        <dsp:cNvSpPr/>
      </dsp:nvSpPr>
      <dsp:spPr>
        <a:xfrm>
          <a:off x="0" y="2464364"/>
          <a:ext cx="6115202"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Bring your signed course registration form back to school by </a:t>
          </a:r>
          <a:r>
            <a:rPr lang="en-US" sz="2400" b="1" kern="1200" dirty="0"/>
            <a:t>April 7</a:t>
          </a:r>
          <a:r>
            <a:rPr lang="en-US" sz="2400" kern="1200" dirty="0"/>
            <a:t>.</a:t>
          </a:r>
        </a:p>
      </dsp:txBody>
      <dsp:txXfrm>
        <a:off x="0" y="2464364"/>
        <a:ext cx="6115202" cy="1232182"/>
      </dsp:txXfrm>
    </dsp:sp>
    <dsp:sp modelId="{F9491944-0F7A-4D59-81EF-3BB1D0749759}">
      <dsp:nvSpPr>
        <dsp:cNvPr id="0" name=""/>
        <dsp:cNvSpPr/>
      </dsp:nvSpPr>
      <dsp:spPr>
        <a:xfrm>
          <a:off x="0" y="3696545"/>
          <a:ext cx="611520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35FC6-7F8E-4C58-A519-D81CBEB3CFA0}">
      <dsp:nvSpPr>
        <dsp:cNvPr id="0" name=""/>
        <dsp:cNvSpPr/>
      </dsp:nvSpPr>
      <dsp:spPr>
        <a:xfrm>
          <a:off x="0" y="3696546"/>
          <a:ext cx="6115202" cy="1232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Together we will be entering your courses into your “my blueprint” account</a:t>
          </a:r>
          <a:r>
            <a:rPr lang="en-US" sz="2400" kern="1200" dirty="0">
              <a:latin typeface="Century Gothic" panose="020B0502020202020204"/>
            </a:rPr>
            <a:t>.</a:t>
          </a:r>
          <a:endParaRPr lang="en-US" sz="2400" kern="1200" dirty="0"/>
        </a:p>
      </dsp:txBody>
      <dsp:txXfrm>
        <a:off x="0" y="3696546"/>
        <a:ext cx="6115202" cy="12321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3/27/2026</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04-22T02:20:23.40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5456 747 0,'0'-37'47,"-37"37"-16,37-36-15,-37 36 0,1-37-1,-1 37-15,0-37 16,-37 0 0,-36 0-1,-37-36 1,36 36-1,-110-37 1,-147-36-16,74 36 16,36 37-1,0 1 1,-110 36-16,111 0 16,-38 0-1,74 0 1,74 0-16,37 0 15,-38 0 1,75 0 0,-111 0-1,73 0 1,1 0-16,73 0 16,-110 36-1,36 38 1,1 0-16,36-74 15,-73 147 1,37-110 0,-1 73-1,74-110 1,0 74-16,-73-37 16,110-1-1,-74-36 1,38 111-1,-1-111-15,0 37 16,37 36 0,-37 1-1,0-37 1,37 36 15,-36 38-15,-1-74-1,0 36 1,37 38 0,0-75-1,0 1 1,0 0-16,0 37 16,0-38-1,0 1 1,0 37-16,0-37 15,0 0 1,0-1 0,0 75-1,0-1-15,0-36 16,0-37 0,0 73-1,37-36 1,-37-1-16,37-36 15,-1 74 1,1-75 0,0 38-1,-37-37-15,74 36 16,-38 1 0,1-37-1,0 36 1,73-36-1,-73 37-15,37-37 16,-37 0 0,73-1-1,-36 38-15,36-37 16,-73 0 0,147 36-1,-110-73 1,36 37-16,-36 0 15,110 0 1,-74-1 0,74-36-1,-73 0-15,73 37 16,0 0 0,0-37-1,-74 0 1,74 37-16,0-37 15,-73 0 1,-1 0 0,74 0-1,37 0-15,-73-37 16,-38 37 0,74-37-1,0 37-15,-73-37 16,-1 37-1,37-73 1,0 36 0,-36 0-16,36 37 15,0-73 1,37-1 0,-73 0-1,36 38 1,37-75-16,37 37 15,-147 1 1,110-38 0,110-36-1,-73 37-15,-74-1 16,1-36 0,72 37-1,-72 36-15,-38-36 16,-36 36-1,-1 0 1,-36 38 0,0-1-1,-37 0-15,37 37 16,0-74 0,-37 1-1,36 36 1,-36-37-1,0 37 1,0 1 0,0-38-1,0 37 1,0-36 15,0-38-31,-36 74 16,36 0-1,-37 1 1,0-75-16,-37 74 16,74-36-1,-110-1 1,36 37 0,37-73-1,-36 110 1,36-74-16,-73 1 15,73 36 1,-37 37 0,-36-37-16,-74 0 15,73 0 1,1 37 0,36-36-16,1 36 15,-1 0 1,37 0-1,-73 0 1,73 0 0,-37 0-16,37 0 15,-36 0 1,-1 0 0,37 0-16,-36 0 15,36 0 1,-37 0-1,38 0 1,-1 0-16,-74 0 16,38 0-1,-38 0 1,38 0 0,36 0-1,-37 0-15,37 36 16,-73-36-1,36 37 1,1 0-16,36 0 16,-37-37-1,74 37 1,-37-37 0,1 36-1,-1 1 32,0-37-16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3/27/2026</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2"/>
            <a:ext cx="12188825"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 name="Title 1"/>
          <p:cNvSpPr>
            <a:spLocks noGrp="1"/>
          </p:cNvSpPr>
          <p:nvPr>
            <p:ph type="ctrTitle"/>
          </p:nvPr>
        </p:nvSpPr>
        <p:spPr>
          <a:xfrm>
            <a:off x="1154654" y="2099733"/>
            <a:ext cx="8823360" cy="2677648"/>
          </a:xfrm>
        </p:spPr>
        <p:txBody>
          <a:bodyPr anchor="b"/>
          <a:lstStyle>
            <a:lvl1pPr>
              <a:defRPr sz="53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accent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6634" y="1792263"/>
            <a:ext cx="990599" cy="304720"/>
          </a:xfrm>
        </p:spPr>
        <p:txBody>
          <a:bodyPr anchor="t"/>
          <a:lstStyle>
            <a:lvl1pPr algn="l">
              <a:defRPr b="0" i="0">
                <a:solidFill>
                  <a:schemeClr val="bg1"/>
                </a:solidFill>
              </a:defRPr>
            </a:lvl1pPr>
          </a:lstStyle>
          <a:p>
            <a:fld id="{42E3C847-D284-421D-B330-2D43513B0F9C}" type="datetime1">
              <a:rPr lang="en-US" smtClean="0"/>
              <a:t>3/27/2026</a:t>
            </a:fld>
            <a:endParaRPr lang="en-US"/>
          </a:p>
        </p:txBody>
      </p:sp>
      <p:sp>
        <p:nvSpPr>
          <p:cNvPr id="5" name="Footer Placeholder 4"/>
          <p:cNvSpPr>
            <a:spLocks noGrp="1"/>
          </p:cNvSpPr>
          <p:nvPr>
            <p:ph type="ftr" sz="quarter" idx="11"/>
          </p:nvPr>
        </p:nvSpPr>
        <p:spPr>
          <a:xfrm rot="5400000">
            <a:off x="8956757" y="3226860"/>
            <a:ext cx="3859795" cy="304722"/>
          </a:xfrm>
        </p:spPr>
        <p:txBody>
          <a:bodyPr/>
          <a:lstStyle>
            <a:lvl1pPr>
              <a:defRPr b="0" i="0">
                <a:solidFill>
                  <a:schemeClr val="bg1"/>
                </a:solidFill>
              </a:defRPr>
            </a:lvl1pPr>
          </a:lstStyle>
          <a:p>
            <a:endParaRPr lang="en-US"/>
          </a:p>
        </p:txBody>
      </p:sp>
      <p:sp>
        <p:nvSpPr>
          <p:cNvPr id="10" name="Rectangle 9"/>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p:cNvSpPr>
            <a:spLocks noGrp="1"/>
          </p:cNvSpPr>
          <p:nvPr>
            <p:ph type="sldNum" sz="quarter" idx="12"/>
          </p:nvPr>
        </p:nvSpPr>
        <p:spPr>
          <a:xfrm>
            <a:off x="10348313" y="292609"/>
            <a:ext cx="837981" cy="767687"/>
          </a:xfrm>
        </p:spPr>
        <p:txBody>
          <a:bodyPr/>
          <a:lstStyle>
            <a:lvl1pPr>
              <a:defRPr sz="2799" b="0" i="0">
                <a:latin typeface="+mj-lt"/>
              </a:defRPr>
            </a:lvl1pPr>
          </a:lstStyle>
          <a:p>
            <a:fld id="{EB37DED6-D4C7-42EE-AB49-D2E39E64FDE4}" type="slidenum">
              <a:rPr lang="en-US" smtClean="0"/>
              <a:pPr/>
              <a:t>‹#›</a:t>
            </a:fld>
            <a:endParaRPr lang="en-US"/>
          </a:p>
        </p:txBody>
      </p:sp>
      <p:grpSp>
        <p:nvGrpSpPr>
          <p:cNvPr id="17" name="Group 16"/>
          <p:cNvGrpSpPr/>
          <p:nvPr userDrawn="1"/>
        </p:nvGrpSpPr>
        <p:grpSpPr>
          <a:xfrm>
            <a:off x="0" y="0"/>
            <a:ext cx="12190572" cy="6858000"/>
            <a:chOff x="0" y="0"/>
            <a:chExt cx="12190572" cy="6858000"/>
          </a:xfrm>
        </p:grpSpPr>
        <p:sp>
          <p:nvSpPr>
            <p:cNvPr id="18" name="Rectangle 17"/>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9" name="Group 18"/>
            <p:cNvGrpSpPr/>
            <p:nvPr/>
          </p:nvGrpSpPr>
          <p:grpSpPr>
            <a:xfrm>
              <a:off x="0" y="0"/>
              <a:ext cx="4726044" cy="6858000"/>
              <a:chOff x="0" y="0"/>
              <a:chExt cx="4726044" cy="685800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21" name="Rectangle 20"/>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4329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2"/>
            <a:ext cx="12188825"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6" y="4966674"/>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655" y="5536665"/>
            <a:ext cx="8823358" cy="493712"/>
          </a:xfrm>
        </p:spPr>
        <p:txBody>
          <a:bodyPr>
            <a:normAutofit/>
          </a:bodyPr>
          <a:lstStyle>
            <a:lvl1pPr marL="0" indent="0">
              <a:buNone/>
              <a:defRPr sz="1200">
                <a:solidFill>
                  <a:schemeClr val="accent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EBFD46-0FD3-4428-ADEC-1DFD6489930D}"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1103150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2"/>
            <a:ext cx="12188825"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lang="en-CA"/>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 name="Title 1"/>
          <p:cNvSpPr>
            <a:spLocks noGrp="1"/>
          </p:cNvSpPr>
          <p:nvPr>
            <p:ph type="title"/>
          </p:nvPr>
        </p:nvSpPr>
        <p:spPr>
          <a:xfrm>
            <a:off x="1154654" y="1063416"/>
            <a:ext cx="8823361" cy="1379755"/>
          </a:xfrm>
        </p:spPr>
        <p:txBody>
          <a:bodyPr/>
          <a:lstStyle>
            <a:lvl1pPr>
              <a:defRPr sz="3999"/>
            </a:lvl1pPr>
          </a:lstStyle>
          <a:p>
            <a:r>
              <a:rPr lang="en-US"/>
              <a:t>Click to edit Master title style</a:t>
            </a:r>
            <a:endParaRPr lang="en-US" dirty="0"/>
          </a:p>
        </p:txBody>
      </p:sp>
      <p:sp>
        <p:nvSpPr>
          <p:cNvPr id="8" name="Text Placeholder 3"/>
          <p:cNvSpPr>
            <a:spLocks noGrp="1"/>
          </p:cNvSpPr>
          <p:nvPr>
            <p:ph type="body" sz="half" idx="2"/>
          </p:nvPr>
        </p:nvSpPr>
        <p:spPr>
          <a:xfrm>
            <a:off x="1154654" y="3543300"/>
            <a:ext cx="8823361" cy="24765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2592752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2"/>
            <a:ext cx="12188825"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6907" y="2631815"/>
            <a:ext cx="801703"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597" dirty="0"/>
              <a:t>”</a:t>
            </a:r>
          </a:p>
        </p:txBody>
      </p:sp>
      <p:sp>
        <p:nvSpPr>
          <p:cNvPr id="9" name="TextBox 8"/>
          <p:cNvSpPr txBox="1"/>
          <p:nvPr/>
        </p:nvSpPr>
        <p:spPr>
          <a:xfrm>
            <a:off x="898061" y="591093"/>
            <a:ext cx="801703"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597" dirty="0"/>
              <a:t>“</a:t>
            </a:r>
          </a:p>
        </p:txBody>
      </p:sp>
      <p:sp>
        <p:nvSpPr>
          <p:cNvPr id="2" name="Title 1"/>
          <p:cNvSpPr>
            <a:spLocks noGrp="1"/>
          </p:cNvSpPr>
          <p:nvPr>
            <p:ph type="title"/>
          </p:nvPr>
        </p:nvSpPr>
        <p:spPr>
          <a:xfrm>
            <a:off x="1581466" y="980518"/>
            <a:ext cx="8451704" cy="2698249"/>
          </a:xfrm>
        </p:spPr>
        <p:txBody>
          <a:bodyPr/>
          <a:lstStyle>
            <a:lvl1pPr>
              <a:defRPr sz="3999"/>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438" y="3678766"/>
            <a:ext cx="7723760" cy="342174"/>
          </a:xfrm>
        </p:spPr>
        <p:txBody>
          <a:bodyPr anchor="t">
            <a:normAutofit/>
          </a:bodyPr>
          <a:lstStyle>
            <a:lvl1pPr marL="0" indent="0">
              <a:buNone/>
              <a:defRPr lang="en-US" sz="1400" b="0" i="0" kern="1200" cap="small" dirty="0">
                <a:solidFill>
                  <a:schemeClr val="accent1"/>
                </a:solidFill>
                <a:latin typeface="+mn-lt"/>
                <a:ea typeface="+mn-ea"/>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298680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2"/>
            <a:ext cx="12188825"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3" y="2370667"/>
            <a:ext cx="8823362" cy="1822514"/>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5033068"/>
            <a:ext cx="8823361" cy="860400"/>
          </a:xfrm>
        </p:spPr>
        <p:txBody>
          <a:bodyPr anchor="t"/>
          <a:lstStyle>
            <a:lvl1pPr marL="0" indent="0" algn="l">
              <a:buNone/>
              <a:defRPr sz="1999" cap="none">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4615678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54653" y="2617299"/>
            <a:ext cx="3128353"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6" name="Text Placeholder 3"/>
          <p:cNvSpPr>
            <a:spLocks noGrp="1"/>
          </p:cNvSpPr>
          <p:nvPr>
            <p:ph type="body" sz="half" idx="15"/>
          </p:nvPr>
        </p:nvSpPr>
        <p:spPr>
          <a:xfrm>
            <a:off x="1154653" y="3193561"/>
            <a:ext cx="3128353" cy="283349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Text Placeholder 4"/>
          <p:cNvSpPr>
            <a:spLocks noGrp="1"/>
          </p:cNvSpPr>
          <p:nvPr>
            <p:ph type="body" sz="quarter" idx="3"/>
          </p:nvPr>
        </p:nvSpPr>
        <p:spPr>
          <a:xfrm>
            <a:off x="4511546" y="2603502"/>
            <a:ext cx="3144561"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9" name="Text Placeholder 3"/>
          <p:cNvSpPr>
            <a:spLocks noGrp="1"/>
          </p:cNvSpPr>
          <p:nvPr>
            <p:ph type="body" sz="half" idx="16"/>
          </p:nvPr>
        </p:nvSpPr>
        <p:spPr>
          <a:xfrm>
            <a:off x="4511546" y="3193562"/>
            <a:ext cx="3144561" cy="283349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4" name="Text Placeholder 4"/>
          <p:cNvSpPr>
            <a:spLocks noGrp="1"/>
          </p:cNvSpPr>
          <p:nvPr>
            <p:ph type="body" sz="quarter" idx="13"/>
          </p:nvPr>
        </p:nvSpPr>
        <p:spPr>
          <a:xfrm>
            <a:off x="7884647" y="2617300"/>
            <a:ext cx="3160206" cy="576261"/>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Text Placeholder 3"/>
          <p:cNvSpPr>
            <a:spLocks noGrp="1"/>
          </p:cNvSpPr>
          <p:nvPr>
            <p:ph type="body" sz="half" idx="17"/>
          </p:nvPr>
        </p:nvSpPr>
        <p:spPr>
          <a:xfrm>
            <a:off x="7884647" y="3193562"/>
            <a:ext cx="3163895" cy="283349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cxnSp>
        <p:nvCxnSpPr>
          <p:cNvPr id="22" name="Straight Connector 21"/>
          <p:cNvCxnSpPr/>
          <p:nvPr/>
        </p:nvCxnSpPr>
        <p:spPr>
          <a:xfrm>
            <a:off x="4402824"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0377" y="2569634"/>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2EBFD46-0FD3-4428-ADEC-1DFD6489930D}" type="datetime1">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6097227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54652" y="4532845"/>
            <a:ext cx="3049645"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205" y="2603500"/>
            <a:ext cx="26905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653" y="5109108"/>
            <a:ext cx="3049643" cy="91794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Text Placeholder 4"/>
          <p:cNvSpPr>
            <a:spLocks noGrp="1"/>
          </p:cNvSpPr>
          <p:nvPr>
            <p:ph type="body" sz="quarter" idx="3"/>
          </p:nvPr>
        </p:nvSpPr>
        <p:spPr>
          <a:xfrm>
            <a:off x="4571346" y="4532846"/>
            <a:ext cx="3045973" cy="651156"/>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7227" y="2603500"/>
            <a:ext cx="2690540"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7675" y="5184002"/>
            <a:ext cx="3049644" cy="84305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4" name="Text Placeholder 4"/>
          <p:cNvSpPr>
            <a:spLocks noGrp="1"/>
          </p:cNvSpPr>
          <p:nvPr>
            <p:ph type="body" sz="quarter" idx="13"/>
          </p:nvPr>
        </p:nvSpPr>
        <p:spPr>
          <a:xfrm>
            <a:off x="7981355" y="4532847"/>
            <a:ext cx="3049644" cy="651154"/>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0905" y="2603500"/>
            <a:ext cx="26905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1355" y="5184001"/>
            <a:ext cx="3049643" cy="843054"/>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cxnSp>
        <p:nvCxnSpPr>
          <p:cNvPr id="17" name="Straight Connector 16"/>
          <p:cNvCxnSpPr/>
          <p:nvPr/>
        </p:nvCxnSpPr>
        <p:spPr>
          <a:xfrm>
            <a:off x="4387010"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87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2EBFD46-0FD3-4428-ADEC-1DFD6489930D}" type="datetime1">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4436494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652" y="973668"/>
            <a:ext cx="8823362"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57499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2"/>
            <a:ext cx="12188825"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4523" y="1278468"/>
            <a:ext cx="1413565"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653" y="1278468"/>
            <a:ext cx="6245919"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5171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accent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3C847-D284-421D-B330-2D43513B0F9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grpSp>
        <p:nvGrpSpPr>
          <p:cNvPr id="7" name="Group 6">
            <a:extLst>
              <a:ext uri="{FF2B5EF4-FFF2-40B4-BE49-F238E27FC236}">
                <a16:creationId xmlns:a16="http://schemas.microsoft.com/office/drawing/2014/main" id="{34900B60-84E9-4ED0-A8F4-4CCDE109E2CB}"/>
              </a:ext>
            </a:extLst>
          </p:cNvPr>
          <p:cNvGrpSpPr/>
          <p:nvPr userDrawn="1"/>
        </p:nvGrpSpPr>
        <p:grpSpPr>
          <a:xfrm>
            <a:off x="0" y="0"/>
            <a:ext cx="12190572" cy="6858000"/>
            <a:chOff x="0" y="0"/>
            <a:chExt cx="12190572" cy="6858000"/>
          </a:xfrm>
        </p:grpSpPr>
        <p:sp>
          <p:nvSpPr>
            <p:cNvPr id="8" name="Rectangle 7">
              <a:extLst>
                <a:ext uri="{FF2B5EF4-FFF2-40B4-BE49-F238E27FC236}">
                  <a16:creationId xmlns:a16="http://schemas.microsoft.com/office/drawing/2014/main" id="{22D465CB-76C2-4D90-8D79-C4E6AF332F8D}"/>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9" name="Group 8">
              <a:extLst>
                <a:ext uri="{FF2B5EF4-FFF2-40B4-BE49-F238E27FC236}">
                  <a16:creationId xmlns:a16="http://schemas.microsoft.com/office/drawing/2014/main" id="{438FCD15-EACA-484D-BCC5-40734DB82867}"/>
                </a:ext>
              </a:extLst>
            </p:cNvPr>
            <p:cNvGrpSpPr/>
            <p:nvPr/>
          </p:nvGrpSpPr>
          <p:grpSpPr>
            <a:xfrm>
              <a:off x="0" y="0"/>
              <a:ext cx="4726044" cy="6858000"/>
              <a:chOff x="0" y="0"/>
              <a:chExt cx="4726044" cy="6858000"/>
            </a:xfrm>
          </p:grpSpPr>
          <p:pic>
            <p:nvPicPr>
              <p:cNvPr id="10" name="Picture 9">
                <a:extLst>
                  <a:ext uri="{FF2B5EF4-FFF2-40B4-BE49-F238E27FC236}">
                    <a16:creationId xmlns:a16="http://schemas.microsoft.com/office/drawing/2014/main" id="{59E8A517-092D-4E2C-9C89-9119DDDE0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1" name="Rectangle 10">
                <a:extLst>
                  <a:ext uri="{FF2B5EF4-FFF2-40B4-BE49-F238E27FC236}">
                    <a16:creationId xmlns:a16="http://schemas.microsoft.com/office/drawing/2014/main" id="{5F6CD741-5073-44DD-A1BC-CDA8E142F95D}"/>
                  </a:ext>
                </a:extLst>
              </p:cNvPr>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461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40815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31158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21508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07999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7200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B0895E-43C3-4560-B59A-90049317E860}" type="datetime1">
              <a:rPr lang="en-US" smtClean="0"/>
              <a:t>3/27/2026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63827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778C32-B81D-4A68-A851-5185C690F024}" type="datetime1">
              <a:rPr lang="en-US" smtClean="0"/>
              <a:t>3/27/2026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3617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3"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4"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1765D79-EF31-4E8F-A1BE-AF31805C2859}" type="datetime1">
              <a:rPr lang="en-US" smtClean="0"/>
              <a:t>3/27/2026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48578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4242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BFD46-0FD3-4428-ADEC-1DFD6489930D}"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82391399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5979978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4" name="Text Placeholder 3"/>
          <p:cNvSpPr>
            <a:spLocks noGrp="1"/>
          </p:cNvSpPr>
          <p:nvPr>
            <p:ph type="body" sz="half" idx="13"/>
          </p:nvPr>
        </p:nvSpPr>
        <p:spPr>
          <a:xfrm>
            <a:off x="1929898" y="3771174"/>
            <a:ext cx="7277753"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
        <p:nvSpPr>
          <p:cNvPr id="9" name="TextBox 8"/>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
        <p:nvSpPr>
          <p:cNvPr id="13" name="TextBox 12"/>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38320054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2"/>
            <a:ext cx="12188825"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 name="Title 1"/>
          <p:cNvSpPr>
            <a:spLocks noGrp="1"/>
          </p:cNvSpPr>
          <p:nvPr>
            <p:ph type="title"/>
          </p:nvPr>
        </p:nvSpPr>
        <p:spPr>
          <a:xfrm>
            <a:off x="1154656" y="2677645"/>
            <a:ext cx="4349890" cy="2283824"/>
          </a:xfrm>
        </p:spPr>
        <p:txBody>
          <a:bodyPr anchor="ctr"/>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893763" y="2677645"/>
            <a:ext cx="3754401" cy="2283823"/>
          </a:xfrm>
        </p:spPr>
        <p:txBody>
          <a:bodyPr anchor="ctr"/>
          <a:lstStyle>
            <a:lvl1pPr marL="0" indent="0" algn="l">
              <a:buNone/>
              <a:defRPr sz="1999" cap="all">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36205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2151705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84403642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26531958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4821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3242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653" y="2603501"/>
            <a:ext cx="4823901"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7096" y="2603500"/>
            <a:ext cx="482390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46563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654" y="2603500"/>
            <a:ext cx="4823900"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154653" y="3179763"/>
            <a:ext cx="4823901"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7096" y="2603500"/>
            <a:ext cx="482390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07094" y="3179763"/>
            <a:ext cx="4823902"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9456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B0895E-43C3-4560-B59A-90049317E860}" type="datetime1">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59843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40590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2"/>
            <a:ext cx="12188825"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1295400"/>
            <a:ext cx="2792432" cy="16002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5779641" y="1447800"/>
            <a:ext cx="5188713"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654" y="2895601"/>
            <a:ext cx="2792431" cy="3129279"/>
          </a:xfrm>
        </p:spPr>
        <p:txBody>
          <a:bodyPr/>
          <a:lstStyle>
            <a:lvl1pPr marL="0" indent="0">
              <a:buNone/>
              <a:defRPr sz="1400">
                <a:solidFill>
                  <a:schemeClr val="accent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3229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2"/>
            <a:ext cx="12188825"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606" y="1693332"/>
            <a:ext cx="3859255" cy="173566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6165" y="1143000"/>
            <a:ext cx="322635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654" y="3657600"/>
            <a:ext cx="3858207" cy="1371600"/>
          </a:xfrm>
        </p:spPr>
        <p:txBody>
          <a:bodyPr>
            <a:normAutofit/>
          </a:bodyPr>
          <a:lstStyle>
            <a:lvl1pPr marL="0" indent="0">
              <a:buNone/>
              <a:defRPr sz="1400">
                <a:solidFill>
                  <a:schemeClr val="accent1"/>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59541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12188825"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 name="Title Placeholder 1"/>
          <p:cNvSpPr>
            <a:spLocks noGrp="1"/>
          </p:cNvSpPr>
          <p:nvPr>
            <p:ph type="title"/>
          </p:nvPr>
        </p:nvSpPr>
        <p:spPr bwMode="gray">
          <a:xfrm>
            <a:off x="1154653" y="973668"/>
            <a:ext cx="8759131"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654" y="2603500"/>
            <a:ext cx="8759130"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48165" y="6394062"/>
            <a:ext cx="990341" cy="304799"/>
          </a:xfrm>
          <a:prstGeom prst="rect">
            <a:avLst/>
          </a:prstGeom>
        </p:spPr>
        <p:txBody>
          <a:bodyPr vert="horz" lIns="91440" tIns="45720" rIns="91440" bIns="45720" rtlCol="0" anchor="t"/>
          <a:lstStyle>
            <a:lvl1pPr algn="r">
              <a:defRPr sz="1000" b="1" i="0">
                <a:solidFill>
                  <a:schemeClr val="accent1"/>
                </a:solidFill>
              </a:defRPr>
            </a:lvl1pPr>
          </a:lstStyle>
          <a:p>
            <a:fld id="{72EBFD46-0FD3-4428-ADEC-1DFD6489930D}" type="datetime1">
              <a:rPr lang="en-US" smtClean="0"/>
              <a:t>3/27/2026</a:t>
            </a:fld>
            <a:endParaRPr lang="en-US"/>
          </a:p>
        </p:txBody>
      </p:sp>
      <p:sp>
        <p:nvSpPr>
          <p:cNvPr id="5" name="Footer Placeholder 4"/>
          <p:cNvSpPr>
            <a:spLocks noGrp="1"/>
          </p:cNvSpPr>
          <p:nvPr>
            <p:ph type="ftr" sz="quarter" idx="3"/>
          </p:nvPr>
        </p:nvSpPr>
        <p:spPr>
          <a:xfrm>
            <a:off x="528221" y="6391839"/>
            <a:ext cx="3858790"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bg1"/>
                </a:solidFill>
                <a:latin typeface="+mn-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71103466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3599"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EBFD46-0FD3-4428-ADEC-1DFD6489930D}" type="datetime1">
              <a:rPr lang="en-US" smtClean="0"/>
              <a:t>3/27/2026</a:t>
            </a:fld>
            <a:endParaRPr lang="en-US"/>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265847717"/>
      </p:ext>
    </p:extLst>
  </p:cSld>
  <p:clrMap bg1="dk1" tx1="lt1" bg2="dk2"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myblueprint.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62000"/>
                <a:hueMod val="108000"/>
                <a:satMod val="164000"/>
                <a:lumMod val="69000"/>
              </a:schemeClr>
              <a:schemeClr val="bg1">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669" y="467397"/>
            <a:ext cx="695648"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nvGrpSpPr>
          <p:cNvPr id="28" name="Group 2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a:no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CA"/>
            </a:p>
          </p:txBody>
        </p:sp>
      </p:grpSp>
      <p:sp>
        <p:nvSpPr>
          <p:cNvPr id="2" name="Title 1"/>
          <p:cNvSpPr>
            <a:spLocks noGrp="1"/>
          </p:cNvSpPr>
          <p:nvPr>
            <p:ph type="ctrTitle"/>
          </p:nvPr>
        </p:nvSpPr>
        <p:spPr>
          <a:xfrm>
            <a:off x="1154653" y="1293845"/>
            <a:ext cx="9152417" cy="2681256"/>
          </a:xfrm>
        </p:spPr>
        <p:txBody>
          <a:bodyPr>
            <a:normAutofit/>
          </a:bodyPr>
          <a:lstStyle/>
          <a:p>
            <a:pPr algn="ctr"/>
            <a:r>
              <a:rPr lang="en-US">
                <a:solidFill>
                  <a:schemeClr val="tx1"/>
                </a:solidFill>
              </a:rPr>
              <a:t>Swan  Valley Regional Secondary School</a:t>
            </a:r>
          </a:p>
        </p:txBody>
      </p:sp>
      <p:sp>
        <p:nvSpPr>
          <p:cNvPr id="3" name="Subtitle 2"/>
          <p:cNvSpPr>
            <a:spLocks noGrp="1"/>
          </p:cNvSpPr>
          <p:nvPr>
            <p:ph type="subTitle" idx="1"/>
          </p:nvPr>
        </p:nvSpPr>
        <p:spPr>
          <a:xfrm>
            <a:off x="1154654" y="4098730"/>
            <a:ext cx="9152416" cy="1476570"/>
          </a:xfrm>
        </p:spPr>
        <p:txBody>
          <a:bodyPr anchor="t">
            <a:normAutofit/>
          </a:bodyPr>
          <a:lstStyle/>
          <a:p>
            <a:pPr algn="ctr"/>
            <a:r>
              <a:rPr lang="en-US" sz="1600" b="1" i="1">
                <a:solidFill>
                  <a:schemeClr val="tx1"/>
                </a:solidFill>
              </a:rPr>
              <a:t>Grade 10 Course Registration</a:t>
            </a:r>
          </a:p>
          <a:p>
            <a:pPr algn="ctr"/>
            <a:endParaRPr lang="en-US" sz="1600">
              <a:solidFill>
                <a:schemeClr val="tx1"/>
              </a:solidFill>
            </a:endParaRPr>
          </a:p>
        </p:txBody>
      </p:sp>
    </p:spTree>
    <p:extLst>
      <p:ext uri="{BB962C8B-B14F-4D97-AF65-F5344CB8AC3E}">
        <p14:creationId xmlns:p14="http://schemas.microsoft.com/office/powerpoint/2010/main" val="173668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6"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CA"/>
          </a:p>
        </p:txBody>
      </p:sp>
      <p:sp>
        <p:nvSpPr>
          <p:cNvPr id="3" name="Title 2"/>
          <p:cNvSpPr>
            <a:spLocks noGrp="1"/>
          </p:cNvSpPr>
          <p:nvPr>
            <p:ph type="title"/>
          </p:nvPr>
        </p:nvSpPr>
        <p:spPr>
          <a:xfrm>
            <a:off x="1154652" y="973668"/>
            <a:ext cx="8759131" cy="706964"/>
          </a:xfrm>
        </p:spPr>
        <p:txBody>
          <a:bodyPr>
            <a:normAutofit/>
          </a:bodyPr>
          <a:lstStyle/>
          <a:p>
            <a:r>
              <a:rPr lang="en-US" sz="3300">
                <a:solidFill>
                  <a:srgbClr val="FFFFFF"/>
                </a:solidFill>
              </a:rPr>
              <a:t>Continuous math throughout high school</a:t>
            </a:r>
          </a:p>
        </p:txBody>
      </p:sp>
      <p:sp>
        <p:nvSpPr>
          <p:cNvPr id="27" name="Rectangle 12">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28" name="Content Placeholder 1">
            <a:extLst>
              <a:ext uri="{FF2B5EF4-FFF2-40B4-BE49-F238E27FC236}">
                <a16:creationId xmlns:a16="http://schemas.microsoft.com/office/drawing/2014/main" id="{E7BAF740-D280-4E29-A455-E0C1882572DF}"/>
              </a:ext>
            </a:extLst>
          </p:cNvPr>
          <p:cNvGraphicFramePr>
            <a:graphicFrameLocks noGrp="1"/>
          </p:cNvGraphicFramePr>
          <p:nvPr>
            <p:ph idx="1"/>
            <p:extLst>
              <p:ext uri="{D42A27DB-BD31-4B8C-83A1-F6EECF244321}">
                <p14:modId xmlns:p14="http://schemas.microsoft.com/office/powerpoint/2010/main" val="672806005"/>
              </p:ext>
            </p:extLst>
          </p:nvPr>
        </p:nvGraphicFramePr>
        <p:xfrm>
          <a:off x="1286598" y="2324100"/>
          <a:ext cx="962287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464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7">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108" y="643466"/>
            <a:ext cx="1970425"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4" name="Freeform: Shape 19">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8665" y="1702167"/>
            <a:ext cx="3209207" cy="61269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46598545"/>
              </p:ext>
            </p:extLst>
          </p:nvPr>
        </p:nvGraphicFramePr>
        <p:xfrm>
          <a:off x="3007974" y="1242045"/>
          <a:ext cx="8537554" cy="3344894"/>
        </p:xfrm>
        <a:graphic>
          <a:graphicData uri="http://schemas.openxmlformats.org/drawingml/2006/table">
            <a:tbl>
              <a:tblPr firstRow="1" bandRow="1">
                <a:solidFill>
                  <a:schemeClr val="tx1">
                    <a:lumMod val="75000"/>
                    <a:lumOff val="25000"/>
                  </a:schemeClr>
                </a:solidFill>
                <a:tableStyleId>{69012ECD-51FC-41F1-AA8D-1B2483CD663E}</a:tableStyleId>
              </a:tblPr>
              <a:tblGrid>
                <a:gridCol w="1476643">
                  <a:extLst>
                    <a:ext uri="{9D8B030D-6E8A-4147-A177-3AD203B41FA5}">
                      <a16:colId xmlns:a16="http://schemas.microsoft.com/office/drawing/2014/main" val="1155783221"/>
                    </a:ext>
                  </a:extLst>
                </a:gridCol>
                <a:gridCol w="1297585">
                  <a:extLst>
                    <a:ext uri="{9D8B030D-6E8A-4147-A177-3AD203B41FA5}">
                      <a16:colId xmlns:a16="http://schemas.microsoft.com/office/drawing/2014/main" val="3419512220"/>
                    </a:ext>
                  </a:extLst>
                </a:gridCol>
                <a:gridCol w="1333397">
                  <a:extLst>
                    <a:ext uri="{9D8B030D-6E8A-4147-A177-3AD203B41FA5}">
                      <a16:colId xmlns:a16="http://schemas.microsoft.com/office/drawing/2014/main" val="1106894599"/>
                    </a:ext>
                  </a:extLst>
                </a:gridCol>
                <a:gridCol w="1476643">
                  <a:extLst>
                    <a:ext uri="{9D8B030D-6E8A-4147-A177-3AD203B41FA5}">
                      <a16:colId xmlns:a16="http://schemas.microsoft.com/office/drawing/2014/main" val="2023317923"/>
                    </a:ext>
                  </a:extLst>
                </a:gridCol>
                <a:gridCol w="1476643">
                  <a:extLst>
                    <a:ext uri="{9D8B030D-6E8A-4147-A177-3AD203B41FA5}">
                      <a16:colId xmlns:a16="http://schemas.microsoft.com/office/drawing/2014/main" val="1331252948"/>
                    </a:ext>
                  </a:extLst>
                </a:gridCol>
                <a:gridCol w="1476643">
                  <a:extLst>
                    <a:ext uri="{9D8B030D-6E8A-4147-A177-3AD203B41FA5}">
                      <a16:colId xmlns:a16="http://schemas.microsoft.com/office/drawing/2014/main" val="3306094800"/>
                    </a:ext>
                  </a:extLst>
                </a:gridCol>
              </a:tblGrid>
              <a:tr h="771172">
                <a:tc>
                  <a:txBody>
                    <a:bodyPr/>
                    <a:lstStyle/>
                    <a:p>
                      <a:endParaRPr lang="en-CA" sz="1700" b="0" cap="none" spc="0">
                        <a:solidFill>
                          <a:schemeClr val="bg1"/>
                        </a:solidFill>
                      </a:endParaRPr>
                    </a:p>
                    <a:p>
                      <a:r>
                        <a:rPr lang="en-CA" sz="1700" b="0" cap="none" spc="0" dirty="0">
                          <a:solidFill>
                            <a:schemeClr val="bg1"/>
                          </a:solidFill>
                        </a:rPr>
                        <a:t>Grade 10</a:t>
                      </a:r>
                    </a:p>
                  </a:txBody>
                  <a:tcPr marL="143718" marR="110552" marT="110552" marB="110552"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endParaRPr lang="en-CA" sz="1700" b="0" cap="none" spc="0">
                        <a:solidFill>
                          <a:schemeClr val="bg1"/>
                        </a:solidFill>
                      </a:endParaRPr>
                    </a:p>
                  </a:txBody>
                  <a:tcPr marL="143718" marR="110552" marT="110552" marB="110552"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endParaRPr lang="en-CA" sz="1700" b="0" cap="none" spc="0">
                        <a:solidFill>
                          <a:schemeClr val="bg1"/>
                        </a:solidFill>
                      </a:endParaRPr>
                    </a:p>
                    <a:p>
                      <a:r>
                        <a:rPr lang="en-CA" sz="1700" b="0" cap="none" spc="0" dirty="0">
                          <a:solidFill>
                            <a:schemeClr val="bg1"/>
                          </a:solidFill>
                        </a:rPr>
                        <a:t>Grade 11</a:t>
                      </a:r>
                    </a:p>
                  </a:txBody>
                  <a:tcPr marL="143718" marR="110552" marT="110552" marB="110552"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endParaRPr lang="en-CA" sz="1700" b="0" cap="none" spc="0">
                        <a:solidFill>
                          <a:schemeClr val="bg1"/>
                        </a:solidFill>
                      </a:endParaRPr>
                    </a:p>
                  </a:txBody>
                  <a:tcPr marL="143718" marR="110552" marT="110552" marB="110552"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endParaRPr lang="en-CA" sz="1700" b="0" cap="none" spc="0">
                        <a:solidFill>
                          <a:schemeClr val="bg1"/>
                        </a:solidFill>
                      </a:endParaRPr>
                    </a:p>
                    <a:p>
                      <a:r>
                        <a:rPr lang="en-CA" sz="1700" b="0" cap="none" spc="0" dirty="0">
                          <a:solidFill>
                            <a:schemeClr val="bg1"/>
                          </a:solidFill>
                        </a:rPr>
                        <a:t>Grade 12</a:t>
                      </a:r>
                    </a:p>
                  </a:txBody>
                  <a:tcPr marL="143718" marR="110552" marT="110552" marB="110552"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endParaRPr lang="en-CA" sz="1700" b="0" cap="none" spc="0">
                        <a:solidFill>
                          <a:schemeClr val="bg1"/>
                        </a:solidFill>
                      </a:endParaRPr>
                    </a:p>
                  </a:txBody>
                  <a:tcPr marL="143718" marR="110552" marT="110552" marB="110552"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916195423"/>
                  </a:ext>
                </a:extLst>
              </a:tr>
              <a:tr h="1029017">
                <a:tc>
                  <a:txBody>
                    <a:bodyPr/>
                    <a:lstStyle/>
                    <a:p>
                      <a:endParaRPr lang="en-CA" sz="1700" cap="none" spc="0">
                        <a:solidFill>
                          <a:schemeClr val="bg1"/>
                        </a:solidFill>
                      </a:endParaRPr>
                    </a:p>
                    <a:p>
                      <a:r>
                        <a:rPr lang="en-CA" sz="1700" cap="none" spc="0" dirty="0">
                          <a:solidFill>
                            <a:schemeClr val="bg1"/>
                          </a:solidFill>
                        </a:rPr>
                        <a:t>Semester 1</a:t>
                      </a:r>
                    </a:p>
                  </a:txBody>
                  <a:tcPr marL="143718" marR="110552" marT="110552" marB="110552">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CA" sz="1700" cap="none" spc="0">
                        <a:solidFill>
                          <a:schemeClr val="bg1"/>
                        </a:solidFill>
                      </a:endParaRPr>
                    </a:p>
                    <a:p>
                      <a:r>
                        <a:rPr lang="en-CA" sz="1700" cap="none" spc="0" dirty="0">
                          <a:solidFill>
                            <a:schemeClr val="bg1"/>
                          </a:solidFill>
                        </a:rPr>
                        <a:t>Semester 2</a:t>
                      </a: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CA" sz="1700" cap="none" spc="0">
                        <a:solidFill>
                          <a:schemeClr val="bg1"/>
                        </a:solidFill>
                      </a:endParaRPr>
                    </a:p>
                    <a:p>
                      <a:r>
                        <a:rPr lang="en-CA" sz="1700" cap="none" spc="0" dirty="0">
                          <a:solidFill>
                            <a:schemeClr val="bg1"/>
                          </a:solidFill>
                        </a:rPr>
                        <a:t>Semester 1</a:t>
                      </a: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CA" sz="1700" cap="none" spc="0">
                        <a:solidFill>
                          <a:schemeClr val="bg1"/>
                        </a:solidFill>
                      </a:endParaRPr>
                    </a:p>
                    <a:p>
                      <a:r>
                        <a:rPr lang="en-CA" sz="1700" cap="none" spc="0" dirty="0">
                          <a:solidFill>
                            <a:schemeClr val="bg1"/>
                          </a:solidFill>
                        </a:rPr>
                        <a:t>Semester 2</a:t>
                      </a: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CA" sz="1700" cap="none" spc="0">
                        <a:solidFill>
                          <a:schemeClr val="bg1"/>
                        </a:solidFill>
                      </a:endParaRPr>
                    </a:p>
                    <a:p>
                      <a:r>
                        <a:rPr lang="en-CA" sz="1700" cap="none" spc="0" dirty="0">
                          <a:solidFill>
                            <a:schemeClr val="bg1"/>
                          </a:solidFill>
                        </a:rPr>
                        <a:t>Semester 1</a:t>
                      </a: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n-CA" sz="1700" cap="none" spc="0">
                        <a:solidFill>
                          <a:schemeClr val="bg1"/>
                        </a:solidFill>
                      </a:endParaRPr>
                    </a:p>
                    <a:p>
                      <a:r>
                        <a:rPr lang="en-CA" sz="1700" cap="none" spc="0" dirty="0">
                          <a:solidFill>
                            <a:schemeClr val="bg1"/>
                          </a:solidFill>
                        </a:rPr>
                        <a:t>Semester 2</a:t>
                      </a:r>
                    </a:p>
                  </a:txBody>
                  <a:tcPr marL="143718" marR="110552" marT="110552" marB="110552">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3840681126"/>
                  </a:ext>
                </a:extLst>
              </a:tr>
              <a:tr h="1544705">
                <a:tc>
                  <a:txBody>
                    <a:bodyPr/>
                    <a:lstStyle/>
                    <a:p>
                      <a:r>
                        <a:rPr lang="en-CA" sz="1700" cap="none" spc="0" dirty="0">
                          <a:solidFill>
                            <a:schemeClr val="bg1"/>
                          </a:solidFill>
                        </a:rPr>
                        <a:t>Intro.</a:t>
                      </a:r>
                      <a:r>
                        <a:rPr lang="en-CA" sz="1700" cap="none" spc="0" baseline="0" dirty="0">
                          <a:solidFill>
                            <a:schemeClr val="bg1"/>
                          </a:solidFill>
                        </a:rPr>
                        <a:t> To Applied and Pre-Calc</a:t>
                      </a:r>
                      <a:endParaRPr lang="en-CA" sz="1700" cap="none" spc="0" dirty="0">
                        <a:solidFill>
                          <a:schemeClr val="bg1"/>
                        </a:solidFill>
                      </a:endParaRP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CA" sz="1700" cap="none" spc="0" dirty="0">
                          <a:solidFill>
                            <a:schemeClr val="bg1"/>
                          </a:solidFill>
                        </a:rPr>
                        <a:t>Grade 11 Applied Math</a:t>
                      </a: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CA" sz="1700" cap="none" spc="0" dirty="0">
                          <a:solidFill>
                            <a:schemeClr val="bg1"/>
                          </a:solidFill>
                        </a:rPr>
                        <a:t>Grade 11 Pre-Calc.</a:t>
                      </a:r>
                    </a:p>
                    <a:p>
                      <a:endParaRPr lang="en-CA" sz="1700" cap="none" spc="0" dirty="0">
                        <a:solidFill>
                          <a:schemeClr val="bg1"/>
                        </a:solidFill>
                      </a:endParaRP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CA" sz="1700" cap="none" spc="0" dirty="0">
                          <a:solidFill>
                            <a:schemeClr val="bg1"/>
                          </a:solidFill>
                        </a:rPr>
                        <a:t>Grade 12 Applied</a:t>
                      </a: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CA" sz="1700" cap="none" spc="0" dirty="0">
                          <a:solidFill>
                            <a:schemeClr val="bg1"/>
                          </a:solidFill>
                        </a:rPr>
                        <a:t>Grade 12 Pre-Calc</a:t>
                      </a:r>
                    </a:p>
                  </a:txBody>
                  <a:tcPr marL="143718" marR="110552" marT="110552" marB="11055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CA" sz="1700" cap="none" spc="0" dirty="0">
                          <a:solidFill>
                            <a:schemeClr val="bg1"/>
                          </a:solidFill>
                        </a:rPr>
                        <a:t>Intro. To Calc and Advanced Math</a:t>
                      </a:r>
                    </a:p>
                  </a:txBody>
                  <a:tcPr marL="143718" marR="110552" marT="110552" marB="110552">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3332273568"/>
                  </a:ext>
                </a:extLst>
              </a:tr>
            </a:tbl>
          </a:graphicData>
        </a:graphic>
      </p:graphicFrame>
    </p:spTree>
    <p:extLst>
      <p:ext uri="{BB962C8B-B14F-4D97-AF65-F5344CB8AC3E}">
        <p14:creationId xmlns:p14="http://schemas.microsoft.com/office/powerpoint/2010/main" val="35339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4877-F8C3-B5D6-C1E7-C01D068DBED7}"/>
              </a:ext>
            </a:extLst>
          </p:cNvPr>
          <p:cNvSpPr>
            <a:spLocks noGrp="1"/>
          </p:cNvSpPr>
          <p:nvPr>
            <p:ph type="title"/>
          </p:nvPr>
        </p:nvSpPr>
        <p:spPr/>
        <p:txBody>
          <a:bodyPr/>
          <a:lstStyle/>
          <a:p>
            <a:r>
              <a:rPr lang="en-US" sz="3550" dirty="0"/>
              <a:t>Should all students take continuous math?</a:t>
            </a:r>
            <a:endParaRPr lang="en-US" dirty="0"/>
          </a:p>
        </p:txBody>
      </p:sp>
      <p:sp>
        <p:nvSpPr>
          <p:cNvPr id="3" name="Content Placeholder 2">
            <a:extLst>
              <a:ext uri="{FF2B5EF4-FFF2-40B4-BE49-F238E27FC236}">
                <a16:creationId xmlns:a16="http://schemas.microsoft.com/office/drawing/2014/main" id="{3FB2EB72-999A-37A3-A898-7F82D4DBF818}"/>
              </a:ext>
            </a:extLst>
          </p:cNvPr>
          <p:cNvSpPr>
            <a:spLocks noGrp="1"/>
          </p:cNvSpPr>
          <p:nvPr>
            <p:ph idx="1"/>
          </p:nvPr>
        </p:nvSpPr>
        <p:spPr/>
        <p:txBody>
          <a:bodyPr vert="horz" lIns="91440" tIns="45720" rIns="91440" bIns="45720" rtlCol="0" anchor="t">
            <a:normAutofit/>
          </a:bodyPr>
          <a:lstStyle/>
          <a:p>
            <a:pPr marL="0" indent="0">
              <a:buNone/>
            </a:pPr>
            <a:r>
              <a:rPr lang="en-US" sz="1750" dirty="0"/>
              <a:t>No, continuous math is not for everyone.  </a:t>
            </a:r>
          </a:p>
          <a:p>
            <a:pPr marL="0" indent="0">
              <a:buNone/>
            </a:pPr>
            <a:r>
              <a:rPr lang="en-US" sz="1750" dirty="0"/>
              <a:t>Often students start the continuous math pathway in Grade 10 but in Grade 11 they opt out, which is fine.</a:t>
            </a:r>
          </a:p>
          <a:p>
            <a:pPr marL="0" indent="0">
              <a:buNone/>
            </a:pPr>
            <a:r>
              <a:rPr lang="en-US" sz="1750" dirty="0"/>
              <a:t>The students that continue with this pathway through to graduation are usually planning to enter a post-secondary program that is competitive and/or has a calculus or statistics requirement. Programs like Engineering, Business, Dental Hygiene and Kinesiology.</a:t>
            </a:r>
          </a:p>
          <a:p>
            <a:pPr marL="0" indent="0">
              <a:buNone/>
            </a:pPr>
            <a:r>
              <a:rPr lang="en-US" sz="1750" dirty="0"/>
              <a:t>By taking the continuous math we are helping those students who will need to be prepared for the next step in their post-secondary math journey.</a:t>
            </a:r>
          </a:p>
        </p:txBody>
      </p:sp>
    </p:spTree>
    <p:extLst>
      <p:ext uri="{BB962C8B-B14F-4D97-AF65-F5344CB8AC3E}">
        <p14:creationId xmlns:p14="http://schemas.microsoft.com/office/powerpoint/2010/main" val="54487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4351-C39C-57F6-E936-D4F6649AE880}"/>
              </a:ext>
            </a:extLst>
          </p:cNvPr>
          <p:cNvSpPr>
            <a:spLocks noGrp="1"/>
          </p:cNvSpPr>
          <p:nvPr>
            <p:ph type="title"/>
          </p:nvPr>
        </p:nvSpPr>
        <p:spPr/>
        <p:txBody>
          <a:bodyPr/>
          <a:lstStyle/>
          <a:p>
            <a:r>
              <a:rPr lang="en-US" sz="3550" dirty="0"/>
              <a:t>How many courses do I pick?</a:t>
            </a:r>
            <a:endParaRPr lang="en-US" dirty="0"/>
          </a:p>
        </p:txBody>
      </p:sp>
      <p:sp>
        <p:nvSpPr>
          <p:cNvPr id="3" name="Content Placeholder 2">
            <a:extLst>
              <a:ext uri="{FF2B5EF4-FFF2-40B4-BE49-F238E27FC236}">
                <a16:creationId xmlns:a16="http://schemas.microsoft.com/office/drawing/2014/main" id="{A4EBA290-2349-F304-A73F-39F34A0476A4}"/>
              </a:ext>
            </a:extLst>
          </p:cNvPr>
          <p:cNvSpPr>
            <a:spLocks noGrp="1"/>
          </p:cNvSpPr>
          <p:nvPr>
            <p:ph idx="1"/>
          </p:nvPr>
        </p:nvSpPr>
        <p:spPr/>
        <p:txBody>
          <a:bodyPr vert="horz" lIns="91440" tIns="45720" rIns="91440" bIns="45720" rtlCol="0" anchor="t">
            <a:normAutofit/>
          </a:bodyPr>
          <a:lstStyle/>
          <a:p>
            <a:pPr marL="342265" indent="-342265"/>
            <a:r>
              <a:rPr lang="en-US" sz="1800" dirty="0">
                <a:solidFill>
                  <a:srgbClr val="404040"/>
                </a:solidFill>
                <a:latin typeface="Century Gothic"/>
              </a:rPr>
              <a:t>All</a:t>
            </a:r>
            <a:r>
              <a:rPr lang="en-US" sz="1800" dirty="0"/>
              <a:t> students will take the same 4 compulsory courses:</a:t>
            </a:r>
            <a:endParaRPr lang="en-US" dirty="0"/>
          </a:p>
          <a:p>
            <a:pPr marL="0" indent="0">
              <a:buNone/>
            </a:pPr>
            <a:r>
              <a:rPr lang="en-US" sz="1600" dirty="0">
                <a:solidFill>
                  <a:srgbClr val="404040"/>
                </a:solidFill>
                <a:latin typeface="Century Gothic"/>
              </a:rPr>
              <a:t>    ELA</a:t>
            </a:r>
            <a:r>
              <a:rPr lang="en-US" sz="1600" dirty="0"/>
              <a:t>, Science, Geographic Issues and Phys. Ed.</a:t>
            </a:r>
            <a:endParaRPr lang="en-US" dirty="0"/>
          </a:p>
          <a:p>
            <a:pPr marL="342265" indent="-342265"/>
            <a:r>
              <a:rPr lang="en-US" sz="1800" dirty="0">
                <a:solidFill>
                  <a:srgbClr val="404040"/>
                </a:solidFill>
                <a:latin typeface="Century Gothic"/>
              </a:rPr>
              <a:t>All</a:t>
            </a:r>
            <a:r>
              <a:rPr lang="en-US" sz="1800" dirty="0"/>
              <a:t> students will need to select a math course:</a:t>
            </a:r>
            <a:endParaRPr lang="en-US" dirty="0"/>
          </a:p>
          <a:p>
            <a:pPr marL="0" indent="0">
              <a:buNone/>
            </a:pPr>
            <a:r>
              <a:rPr lang="en-US" sz="1600" dirty="0">
                <a:solidFill>
                  <a:srgbClr val="404040"/>
                </a:solidFill>
                <a:latin typeface="Century Gothic"/>
              </a:rPr>
              <a:t>    Essentials</a:t>
            </a:r>
            <a:r>
              <a:rPr lang="en-US" sz="1600" dirty="0"/>
              <a:t> or Introduction to Applied and Pre-Calculus</a:t>
            </a:r>
            <a:endParaRPr lang="en-US" dirty="0"/>
          </a:p>
          <a:p>
            <a:pPr marL="342265" indent="-342265"/>
            <a:r>
              <a:rPr lang="en-US" sz="1800" dirty="0">
                <a:solidFill>
                  <a:srgbClr val="404040"/>
                </a:solidFill>
                <a:latin typeface="Century Gothic"/>
              </a:rPr>
              <a:t>All</a:t>
            </a:r>
            <a:r>
              <a:rPr lang="en-US" sz="1800" dirty="0"/>
              <a:t> students will need to select 7 electives, number them in order from your first choice (#1) to your 7</a:t>
            </a:r>
            <a:r>
              <a:rPr lang="en-US" sz="1800" baseline="30000" dirty="0"/>
              <a:t>th</a:t>
            </a:r>
            <a:r>
              <a:rPr lang="en-US" sz="1800" dirty="0"/>
              <a:t> choice.</a:t>
            </a:r>
            <a:endParaRPr lang="en-US" dirty="0"/>
          </a:p>
          <a:p>
            <a:pPr marL="742195" lvl="1" indent="-342265"/>
            <a:r>
              <a:rPr lang="en-US" sz="1401" dirty="0">
                <a:solidFill>
                  <a:srgbClr val="404040"/>
                </a:solidFill>
                <a:latin typeface="Century Gothic"/>
              </a:rPr>
              <a:t>This</a:t>
            </a:r>
            <a:r>
              <a:rPr lang="en-US" sz="1401" dirty="0"/>
              <a:t> is where you may select a second math course.</a:t>
            </a:r>
            <a:endParaRPr lang="en-US" dirty="0"/>
          </a:p>
          <a:p>
            <a:pPr marL="342265" indent="-342265"/>
            <a:r>
              <a:rPr lang="en-US" sz="1800" dirty="0"/>
              <a:t>  Consider these choices very carefully!! We build the schedule around your choices.</a:t>
            </a:r>
            <a:endParaRPr lang="en-US" dirty="0"/>
          </a:p>
          <a:p>
            <a:pPr marL="342265" indent="-342265"/>
            <a:endParaRPr lang="en-US" sz="1750" dirty="0"/>
          </a:p>
        </p:txBody>
      </p:sp>
    </p:spTree>
    <p:extLst>
      <p:ext uri="{BB962C8B-B14F-4D97-AF65-F5344CB8AC3E}">
        <p14:creationId xmlns:p14="http://schemas.microsoft.com/office/powerpoint/2010/main" val="379132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0" name="Oval 29">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89908"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Oval 31">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1584"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39238" y="1826135"/>
            <a:ext cx="3299407" cy="440809"/>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36" name="Rectangle 35">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1924" y="402165"/>
            <a:ext cx="605367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8"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8008" y="2801884"/>
            <a:ext cx="6053670" cy="125423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40"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2" name="Title 1">
            <a:extLst>
              <a:ext uri="{FF2B5EF4-FFF2-40B4-BE49-F238E27FC236}">
                <a16:creationId xmlns:a16="http://schemas.microsoft.com/office/drawing/2014/main" id="{2DAE20F7-668C-41C8-9DD6-BCD345014B45}"/>
              </a:ext>
            </a:extLst>
          </p:cNvPr>
          <p:cNvSpPr>
            <a:spLocks noGrp="1"/>
          </p:cNvSpPr>
          <p:nvPr>
            <p:ph type="title"/>
          </p:nvPr>
        </p:nvSpPr>
        <p:spPr>
          <a:xfrm>
            <a:off x="1154654" y="973667"/>
            <a:ext cx="2941444" cy="4833745"/>
          </a:xfrm>
        </p:spPr>
        <p:txBody>
          <a:bodyPr>
            <a:normAutofit/>
          </a:bodyPr>
          <a:lstStyle/>
          <a:p>
            <a:r>
              <a:rPr lang="en-CA" sz="2500">
                <a:solidFill>
                  <a:srgbClr val="EBEBEB"/>
                </a:solidFill>
              </a:rPr>
              <a:t>Which elective courses do I choose from?</a:t>
            </a:r>
            <a:endParaRPr lang="en-US" sz="2500">
              <a:solidFill>
                <a:srgbClr val="EBEBEB"/>
              </a:solidFill>
            </a:endParaRPr>
          </a:p>
        </p:txBody>
      </p:sp>
      <p:sp>
        <p:nvSpPr>
          <p:cNvPr id="42" name="Rectangle 41">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1FC62F4D-362D-4533-B563-440B6E3D61F0}"/>
              </a:ext>
            </a:extLst>
          </p:cNvPr>
          <p:cNvGraphicFramePr>
            <a:graphicFrameLocks noGrp="1"/>
          </p:cNvGraphicFramePr>
          <p:nvPr>
            <p:ph idx="1"/>
            <p:extLst>
              <p:ext uri="{D42A27DB-BD31-4B8C-83A1-F6EECF244321}">
                <p14:modId xmlns:p14="http://schemas.microsoft.com/office/powerpoint/2010/main" val="1243351884"/>
              </p:ext>
            </p:extLst>
          </p:nvPr>
        </p:nvGraphicFramePr>
        <p:xfrm>
          <a:off x="5192947" y="808038"/>
          <a:ext cx="6389610"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082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942" y="452718"/>
            <a:ext cx="9402274" cy="1400530"/>
          </a:xfrm>
        </p:spPr>
        <p:txBody>
          <a:bodyPr>
            <a:normAutofit/>
          </a:bodyPr>
          <a:lstStyle/>
          <a:p>
            <a:r>
              <a:rPr lang="en-CA"/>
              <a:t>Other elective options to consider…..</a:t>
            </a:r>
            <a:endParaRPr lang="en-CA" dirty="0"/>
          </a:p>
        </p:txBody>
      </p:sp>
      <p:sp>
        <p:nvSpPr>
          <p:cNvPr id="3" name="Content Placeholder 2"/>
          <p:cNvSpPr>
            <a:spLocks noGrp="1"/>
          </p:cNvSpPr>
          <p:nvPr>
            <p:ph idx="1"/>
          </p:nvPr>
        </p:nvSpPr>
        <p:spPr>
          <a:xfrm>
            <a:off x="1103024" y="2052918"/>
            <a:ext cx="8944211" cy="4195481"/>
          </a:xfrm>
        </p:spPr>
        <p:txBody>
          <a:bodyPr vert="horz" lIns="91440" tIns="45720" rIns="91440" bIns="45720" rtlCol="0">
            <a:normAutofit/>
          </a:bodyPr>
          <a:lstStyle/>
          <a:p>
            <a:pPr marL="0" indent="0">
              <a:buNone/>
            </a:pPr>
            <a:r>
              <a:rPr lang="en-CA"/>
              <a:t>SVRSS students are very fortunate to have many different elective options available to them, in addition to all the academic course options.</a:t>
            </a:r>
          </a:p>
          <a:p>
            <a:pPr marL="0" indent="0">
              <a:buNone/>
            </a:pPr>
            <a:endParaRPr lang="en-CA" dirty="0"/>
          </a:p>
        </p:txBody>
      </p:sp>
    </p:spTree>
    <p:extLst>
      <p:ext uri="{BB962C8B-B14F-4D97-AF65-F5344CB8AC3E}">
        <p14:creationId xmlns:p14="http://schemas.microsoft.com/office/powerpoint/2010/main" val="27118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942" y="452718"/>
            <a:ext cx="9402274" cy="1400530"/>
          </a:xfrm>
        </p:spPr>
        <p:txBody>
          <a:bodyPr>
            <a:normAutofit/>
          </a:bodyPr>
          <a:lstStyle/>
          <a:p>
            <a:r>
              <a:rPr lang="en-CA"/>
              <a:t>Elective areas</a:t>
            </a:r>
          </a:p>
        </p:txBody>
      </p:sp>
      <p:sp>
        <p:nvSpPr>
          <p:cNvPr id="3" name="Content Placeholder 2"/>
          <p:cNvSpPr>
            <a:spLocks noGrp="1"/>
          </p:cNvSpPr>
          <p:nvPr>
            <p:ph idx="1"/>
          </p:nvPr>
        </p:nvSpPr>
        <p:spPr>
          <a:xfrm>
            <a:off x="1103024" y="1371600"/>
            <a:ext cx="8944211" cy="5257800"/>
          </a:xfrm>
        </p:spPr>
        <p:txBody>
          <a:bodyPr vert="horz" lIns="91440" tIns="45720" rIns="91440" bIns="45720" rtlCol="0">
            <a:normAutofit/>
          </a:bodyPr>
          <a:lstStyle/>
          <a:p>
            <a:pPr marL="342265" indent="-342265">
              <a:lnSpc>
                <a:spcPct val="90000"/>
              </a:lnSpc>
            </a:pPr>
            <a:r>
              <a:rPr lang="en-CA" sz="1600" dirty="0"/>
              <a:t>Applied Commerce</a:t>
            </a:r>
            <a:endParaRPr lang="en-US" sz="1600" dirty="0"/>
          </a:p>
          <a:p>
            <a:pPr marL="342265" indent="-342265">
              <a:lnSpc>
                <a:spcPct val="90000"/>
              </a:lnSpc>
            </a:pPr>
            <a:r>
              <a:rPr lang="en-CA" sz="1600" dirty="0"/>
              <a:t>Automotive Technology*</a:t>
            </a:r>
          </a:p>
          <a:p>
            <a:pPr marL="342265" indent="-342265">
              <a:lnSpc>
                <a:spcPct val="90000"/>
              </a:lnSpc>
            </a:pPr>
            <a:r>
              <a:rPr lang="en-CA" sz="1600" dirty="0"/>
              <a:t>Carpentry*</a:t>
            </a:r>
          </a:p>
          <a:p>
            <a:pPr marL="342265" indent="-342265">
              <a:lnSpc>
                <a:spcPct val="90000"/>
              </a:lnSpc>
            </a:pPr>
            <a:r>
              <a:rPr lang="en-CA" sz="1600" dirty="0"/>
              <a:t>Culinary Arts*</a:t>
            </a:r>
          </a:p>
          <a:p>
            <a:pPr marL="342265" indent="-342265">
              <a:lnSpc>
                <a:spcPct val="90000"/>
              </a:lnSpc>
            </a:pPr>
            <a:r>
              <a:rPr lang="en-CA" sz="1600" dirty="0"/>
              <a:t>Electrical Trades Technology*</a:t>
            </a:r>
          </a:p>
          <a:p>
            <a:pPr marL="342265" indent="-342265">
              <a:lnSpc>
                <a:spcPct val="90000"/>
              </a:lnSpc>
            </a:pPr>
            <a:r>
              <a:rPr lang="en-CA" sz="1600" dirty="0"/>
              <a:t>Fine Arts (Band. Strings, Choral, Jazz, Performing Arts, Drama, Visual Arts)</a:t>
            </a:r>
          </a:p>
          <a:p>
            <a:pPr marL="342265" indent="-342265">
              <a:lnSpc>
                <a:spcPct val="90000"/>
              </a:lnSpc>
            </a:pPr>
            <a:r>
              <a:rPr lang="en-CA" sz="1600" dirty="0"/>
              <a:t>Graphic Design</a:t>
            </a:r>
          </a:p>
          <a:p>
            <a:pPr marL="342265" indent="-342265">
              <a:lnSpc>
                <a:spcPct val="90000"/>
              </a:lnSpc>
            </a:pPr>
            <a:r>
              <a:rPr lang="en-CA" sz="1600" dirty="0"/>
              <a:t>Hairstyling*</a:t>
            </a:r>
          </a:p>
          <a:p>
            <a:pPr marL="342265" indent="-342265">
              <a:lnSpc>
                <a:spcPct val="90000"/>
              </a:lnSpc>
            </a:pPr>
            <a:r>
              <a:rPr lang="en-CA" sz="1600" dirty="0"/>
              <a:t>Health Care Aide (Grade 12 only, but start planning in Grade 11)</a:t>
            </a:r>
          </a:p>
          <a:p>
            <a:pPr marL="342265" indent="-342265">
              <a:lnSpc>
                <a:spcPct val="90000"/>
              </a:lnSpc>
            </a:pPr>
            <a:r>
              <a:rPr lang="en-CA" sz="1600" dirty="0"/>
              <a:t>Heavy Duty Equipment Technician*</a:t>
            </a:r>
          </a:p>
          <a:p>
            <a:pPr marL="342265" indent="-342265">
              <a:lnSpc>
                <a:spcPct val="90000"/>
              </a:lnSpc>
            </a:pPr>
            <a:r>
              <a:rPr lang="en-CA" sz="1600" dirty="0"/>
              <a:t>Human Ecology </a:t>
            </a:r>
          </a:p>
          <a:p>
            <a:pPr marL="342265" indent="-342265">
              <a:lnSpc>
                <a:spcPct val="90000"/>
              </a:lnSpc>
            </a:pPr>
            <a:r>
              <a:rPr lang="en-CA" sz="1600" dirty="0"/>
              <a:t>Languages: Cree and French</a:t>
            </a:r>
          </a:p>
          <a:p>
            <a:pPr marL="342265" indent="-342265">
              <a:lnSpc>
                <a:spcPct val="90000"/>
              </a:lnSpc>
            </a:pPr>
            <a:r>
              <a:rPr lang="en-CA" sz="1600" dirty="0"/>
              <a:t>Motion Picture Arts </a:t>
            </a:r>
          </a:p>
          <a:p>
            <a:pPr marL="342265" indent="-342265">
              <a:lnSpc>
                <a:spcPct val="90000"/>
              </a:lnSpc>
            </a:pPr>
            <a:r>
              <a:rPr lang="en-CA" sz="1600" dirty="0"/>
              <a:t>Resources and Environmental Management</a:t>
            </a:r>
          </a:p>
          <a:p>
            <a:pPr marL="342265" indent="-342265">
              <a:lnSpc>
                <a:spcPct val="90000"/>
              </a:lnSpc>
            </a:pPr>
            <a:r>
              <a:rPr lang="en-CA" sz="1600" dirty="0"/>
              <a:t>Welding Technology*</a:t>
            </a:r>
          </a:p>
          <a:p>
            <a:pPr marL="342265" indent="-342265">
              <a:lnSpc>
                <a:spcPct val="90000"/>
              </a:lnSpc>
            </a:pPr>
            <a:endParaRPr lang="en-CA" sz="1100" dirty="0"/>
          </a:p>
          <a:p>
            <a:pPr marL="342265" indent="-342265">
              <a:lnSpc>
                <a:spcPct val="90000"/>
              </a:lnSpc>
            </a:pPr>
            <a:endParaRPr lang="en-CA" sz="1100" dirty="0"/>
          </a:p>
        </p:txBody>
      </p:sp>
    </p:spTree>
    <p:extLst>
      <p:ext uri="{BB962C8B-B14F-4D97-AF65-F5344CB8AC3E}">
        <p14:creationId xmlns:p14="http://schemas.microsoft.com/office/powerpoint/2010/main" val="32273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A644-2136-6919-C8AE-440846207E8F}"/>
              </a:ext>
            </a:extLst>
          </p:cNvPr>
          <p:cNvSpPr>
            <a:spLocks noGrp="1"/>
          </p:cNvSpPr>
          <p:nvPr>
            <p:ph type="title"/>
          </p:nvPr>
        </p:nvSpPr>
        <p:spPr>
          <a:xfrm>
            <a:off x="650498" y="629266"/>
            <a:ext cx="6826734" cy="1641986"/>
          </a:xfrm>
        </p:spPr>
        <p:txBody>
          <a:bodyPr>
            <a:normAutofit/>
          </a:bodyPr>
          <a:lstStyle/>
          <a:p>
            <a:r>
              <a:rPr lang="en-US"/>
              <a:t>New course offerings for next year...</a:t>
            </a:r>
            <a:endParaRPr lang="en-US" dirty="0"/>
          </a:p>
        </p:txBody>
      </p:sp>
      <p:pic>
        <p:nvPicPr>
          <p:cNvPr id="17" name="Picture 4" descr="Light bulb on yellow background with sketched light beams and cord">
            <a:extLst>
              <a:ext uri="{FF2B5EF4-FFF2-40B4-BE49-F238E27FC236}">
                <a16:creationId xmlns:a16="http://schemas.microsoft.com/office/drawing/2014/main" id="{C9379ED8-5B05-6AD6-05CD-DCC1F9F63673}"/>
              </a:ext>
            </a:extLst>
          </p:cNvPr>
          <p:cNvPicPr>
            <a:picLocks noChangeAspect="1"/>
          </p:cNvPicPr>
          <p:nvPr/>
        </p:nvPicPr>
        <p:blipFill rotWithShape="1">
          <a:blip r:embed="rId3"/>
          <a:srcRect l="52961" r="10636" b="3"/>
          <a:stretch/>
        </p:blipFill>
        <p:spPr>
          <a:xfrm>
            <a:off x="8133741" y="10"/>
            <a:ext cx="4057892" cy="6857990"/>
          </a:xfrm>
          <a:prstGeom prst="rect">
            <a:avLst/>
          </a:prstGeom>
        </p:spPr>
      </p:pic>
      <p:sp>
        <p:nvSpPr>
          <p:cNvPr id="18" name="Rectangle 8">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Content Placeholder 2">
            <a:extLst>
              <a:ext uri="{FF2B5EF4-FFF2-40B4-BE49-F238E27FC236}">
                <a16:creationId xmlns:a16="http://schemas.microsoft.com/office/drawing/2014/main" id="{6882CB8A-9D43-93B2-A8B8-2C7AAD97DE51}"/>
              </a:ext>
            </a:extLst>
          </p:cNvPr>
          <p:cNvSpPr>
            <a:spLocks noGrp="1"/>
          </p:cNvSpPr>
          <p:nvPr>
            <p:ph idx="1"/>
          </p:nvPr>
        </p:nvSpPr>
        <p:spPr>
          <a:xfrm>
            <a:off x="650498" y="2438400"/>
            <a:ext cx="6826734" cy="3809999"/>
          </a:xfrm>
        </p:spPr>
        <p:txBody>
          <a:bodyPr vert="horz" lIns="91440" tIns="45720" rIns="91440" bIns="45720" rtlCol="0" anchor="t">
            <a:normAutofit/>
          </a:bodyPr>
          <a:lstStyle/>
          <a:p>
            <a:pPr marL="0" indent="0">
              <a:buNone/>
            </a:pPr>
            <a:r>
              <a:rPr lang="en-US" sz="1950" dirty="0"/>
              <a:t>Not new but we want to draw your attention to the following courses…</a:t>
            </a:r>
          </a:p>
          <a:p>
            <a:pPr marL="342265" indent="-342265">
              <a:buFont typeface="Arial" charset="2"/>
              <a:buChar char="•"/>
            </a:pPr>
            <a:r>
              <a:rPr lang="en-US" sz="1950" dirty="0"/>
              <a:t>Intro to Electrical Trades</a:t>
            </a:r>
          </a:p>
          <a:p>
            <a:pPr marL="342265" indent="-342265">
              <a:buFont typeface="Arial" charset="2"/>
              <a:buChar char="•"/>
            </a:pPr>
            <a:r>
              <a:rPr lang="en-US" sz="1950" dirty="0"/>
              <a:t>Graphic Communication</a:t>
            </a:r>
          </a:p>
          <a:p>
            <a:pPr marL="342265" indent="-342265">
              <a:buFont typeface="Arial" charset="2"/>
              <a:buChar char="•"/>
            </a:pPr>
            <a:r>
              <a:rPr lang="en-US" sz="1950" dirty="0"/>
              <a:t>Textile Art </a:t>
            </a:r>
            <a:r>
              <a:rPr lang="en-US" sz="1950"/>
              <a:t>&amp; Design</a:t>
            </a:r>
            <a:endParaRPr lang="en-US" sz="1950" dirty="0"/>
          </a:p>
          <a:p>
            <a:pPr marL="342265" indent="-342265">
              <a:buFont typeface="Arial" charset="2"/>
              <a:buChar char="•"/>
            </a:pPr>
            <a:endParaRPr lang="en-US" sz="1950" dirty="0"/>
          </a:p>
          <a:p>
            <a:pPr marL="0" indent="0">
              <a:buNone/>
            </a:pPr>
            <a:r>
              <a:rPr lang="en-US" sz="1950" dirty="0"/>
              <a:t>*If you did not take the Exploration course in Grade 9, don't worry – you can jump into the Grade 10 Introduction course in any area.</a:t>
            </a:r>
          </a:p>
          <a:p>
            <a:pPr marL="342265" indent="-342265">
              <a:buFont typeface="Arial" charset="2"/>
              <a:buChar char="•"/>
            </a:pPr>
            <a:endParaRPr lang="en-US" dirty="0"/>
          </a:p>
        </p:txBody>
      </p:sp>
    </p:spTree>
    <p:extLst>
      <p:ext uri="{BB962C8B-B14F-4D97-AF65-F5344CB8AC3E}">
        <p14:creationId xmlns:p14="http://schemas.microsoft.com/office/powerpoint/2010/main" val="4929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C8F6-D14B-F909-5363-96DF529CBAAC}"/>
              </a:ext>
            </a:extLst>
          </p:cNvPr>
          <p:cNvSpPr>
            <a:spLocks noGrp="1"/>
          </p:cNvSpPr>
          <p:nvPr>
            <p:ph type="title"/>
          </p:nvPr>
        </p:nvSpPr>
        <p:spPr>
          <a:xfrm>
            <a:off x="6740352" y="629266"/>
            <a:ext cx="3306882" cy="1641986"/>
          </a:xfrm>
        </p:spPr>
        <p:txBody>
          <a:bodyPr vert="horz" lIns="91440" tIns="45720" rIns="91440" bIns="45720" rtlCol="0">
            <a:normAutofit/>
          </a:bodyPr>
          <a:lstStyle/>
          <a:p>
            <a:pPr defTabSz="457200">
              <a:lnSpc>
                <a:spcPct val="90000"/>
              </a:lnSpc>
            </a:pPr>
            <a:r>
              <a:rPr lang="en-US" sz="2900"/>
              <a:t>Here is what your course selection form will look like.</a:t>
            </a:r>
          </a:p>
        </p:txBody>
      </p:sp>
      <p:sp>
        <p:nvSpPr>
          <p:cNvPr id="25" name="Content Placeholder 24">
            <a:extLst>
              <a:ext uri="{FF2B5EF4-FFF2-40B4-BE49-F238E27FC236}">
                <a16:creationId xmlns:a16="http://schemas.microsoft.com/office/drawing/2014/main" id="{5711A3F6-D006-D6AE-347E-B474168EE7A4}"/>
              </a:ext>
            </a:extLst>
          </p:cNvPr>
          <p:cNvSpPr>
            <a:spLocks noGrp="1"/>
          </p:cNvSpPr>
          <p:nvPr>
            <p:ph idx="1"/>
          </p:nvPr>
        </p:nvSpPr>
        <p:spPr>
          <a:xfrm>
            <a:off x="6740352" y="2438400"/>
            <a:ext cx="3306882" cy="3809999"/>
          </a:xfrm>
        </p:spPr>
        <p:txBody>
          <a:bodyPr>
            <a:normAutofit/>
          </a:bodyPr>
          <a:lstStyle/>
          <a:p>
            <a:endParaRPr lang="en-US" dirty="0"/>
          </a:p>
        </p:txBody>
      </p:sp>
      <p:graphicFrame>
        <p:nvGraphicFramePr>
          <p:cNvPr id="3" name="Object 2">
            <a:extLst>
              <a:ext uri="{FF2B5EF4-FFF2-40B4-BE49-F238E27FC236}">
                <a16:creationId xmlns:a16="http://schemas.microsoft.com/office/drawing/2014/main" id="{AD2B5242-6588-C08A-4B78-8D8E84051F02}"/>
              </a:ext>
            </a:extLst>
          </p:cNvPr>
          <p:cNvGraphicFramePr>
            <a:graphicFrameLocks noChangeAspect="1"/>
          </p:cNvGraphicFramePr>
          <p:nvPr>
            <p:extLst>
              <p:ext uri="{D42A27DB-BD31-4B8C-83A1-F6EECF244321}">
                <p14:modId xmlns:p14="http://schemas.microsoft.com/office/powerpoint/2010/main" val="3025118449"/>
              </p:ext>
            </p:extLst>
          </p:nvPr>
        </p:nvGraphicFramePr>
        <p:xfrm>
          <a:off x="98425" y="98424"/>
          <a:ext cx="5157787" cy="6671103"/>
        </p:xfrm>
        <a:graphic>
          <a:graphicData uri="http://schemas.openxmlformats.org/presentationml/2006/ole">
            <mc:AlternateContent xmlns:mc="http://schemas.openxmlformats.org/markup-compatibility/2006">
              <mc:Choice xmlns:v="urn:schemas-microsoft-com:vml" Requires="v">
                <p:oleObj name="Acrobat Document" r:id="rId3" imgW="5810142" imgH="7515015" progId="Acrobat.Document.DC">
                  <p:embed/>
                </p:oleObj>
              </mc:Choice>
              <mc:Fallback>
                <p:oleObj name="Acrobat Document" r:id="rId3" imgW="5810142" imgH="7515015" progId="Acrobat.Document.DC">
                  <p:embed/>
                  <p:pic>
                    <p:nvPicPr>
                      <p:cNvPr id="3" name="Object 2">
                        <a:extLst>
                          <a:ext uri="{FF2B5EF4-FFF2-40B4-BE49-F238E27FC236}">
                            <a16:creationId xmlns:a16="http://schemas.microsoft.com/office/drawing/2014/main" id="{AD2B5242-6588-C08A-4B78-8D8E84051F02}"/>
                          </a:ext>
                        </a:extLst>
                      </p:cNvPr>
                      <p:cNvPicPr/>
                      <p:nvPr/>
                    </p:nvPicPr>
                    <p:blipFill>
                      <a:blip r:embed="rId4"/>
                      <a:stretch>
                        <a:fillRect/>
                      </a:stretch>
                    </p:blipFill>
                    <p:spPr>
                      <a:xfrm>
                        <a:off x="98425" y="98424"/>
                        <a:ext cx="5157787" cy="6671103"/>
                      </a:xfrm>
                      <a:prstGeom prst="rect">
                        <a:avLst/>
                      </a:prstGeom>
                    </p:spPr>
                  </p:pic>
                </p:oleObj>
              </mc:Fallback>
            </mc:AlternateContent>
          </a:graphicData>
        </a:graphic>
      </p:graphicFrame>
    </p:spTree>
    <p:extLst>
      <p:ext uri="{BB962C8B-B14F-4D97-AF65-F5344CB8AC3E}">
        <p14:creationId xmlns:p14="http://schemas.microsoft.com/office/powerpoint/2010/main" val="173050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B8E0-7E4B-40B2-BB56-7C7CF998D60C}"/>
              </a:ext>
            </a:extLst>
          </p:cNvPr>
          <p:cNvSpPr>
            <a:spLocks noGrp="1"/>
          </p:cNvSpPr>
          <p:nvPr>
            <p:ph type="title"/>
          </p:nvPr>
        </p:nvSpPr>
        <p:spPr/>
        <p:txBody>
          <a:bodyPr/>
          <a:lstStyle/>
          <a:p>
            <a:r>
              <a:rPr lang="en-CA" dirty="0"/>
              <a:t>What next?  </a:t>
            </a:r>
            <a:endParaRPr lang="en-US" dirty="0"/>
          </a:p>
        </p:txBody>
      </p:sp>
      <p:sp>
        <p:nvSpPr>
          <p:cNvPr id="3" name="Content Placeholder 2">
            <a:extLst>
              <a:ext uri="{FF2B5EF4-FFF2-40B4-BE49-F238E27FC236}">
                <a16:creationId xmlns:a16="http://schemas.microsoft.com/office/drawing/2014/main" id="{C61F4A05-E2B3-476D-A9D4-ED88588036EC}"/>
              </a:ext>
            </a:extLst>
          </p:cNvPr>
          <p:cNvSpPr>
            <a:spLocks noGrp="1"/>
          </p:cNvSpPr>
          <p:nvPr>
            <p:ph idx="1"/>
          </p:nvPr>
        </p:nvSpPr>
        <p:spPr/>
        <p:txBody>
          <a:bodyPr/>
          <a:lstStyle/>
          <a:p>
            <a:pPr marL="0" indent="0">
              <a:buNone/>
            </a:pPr>
            <a:r>
              <a:rPr lang="en-CA" dirty="0"/>
              <a:t>You will need to access your “my blueprint” account.</a:t>
            </a:r>
          </a:p>
          <a:p>
            <a:pPr marL="0" indent="0">
              <a:buNone/>
            </a:pPr>
            <a:endParaRPr lang="en-CA" dirty="0"/>
          </a:p>
          <a:p>
            <a:pPr marL="0" indent="0">
              <a:buNone/>
            </a:pPr>
            <a:endParaRPr lang="en-US" dirty="0"/>
          </a:p>
        </p:txBody>
      </p:sp>
      <p:pic>
        <p:nvPicPr>
          <p:cNvPr id="4" name="Picture 3">
            <a:extLst>
              <a:ext uri="{FF2B5EF4-FFF2-40B4-BE49-F238E27FC236}">
                <a16:creationId xmlns:a16="http://schemas.microsoft.com/office/drawing/2014/main" id="{95993321-DDCD-4061-A9BC-06F771818F2E}"/>
              </a:ext>
            </a:extLst>
          </p:cNvPr>
          <p:cNvPicPr>
            <a:picLocks noChangeAspect="1"/>
          </p:cNvPicPr>
          <p:nvPr/>
        </p:nvPicPr>
        <p:blipFill>
          <a:blip r:embed="rId2"/>
          <a:stretch>
            <a:fillRect/>
          </a:stretch>
        </p:blipFill>
        <p:spPr>
          <a:xfrm>
            <a:off x="2302636" y="3048000"/>
            <a:ext cx="8334375" cy="3733800"/>
          </a:xfrm>
          <a:prstGeom prst="rect">
            <a:avLst/>
          </a:prstGeom>
        </p:spPr>
      </p:pic>
    </p:spTree>
    <p:extLst>
      <p:ext uri="{BB962C8B-B14F-4D97-AF65-F5344CB8AC3E}">
        <p14:creationId xmlns:p14="http://schemas.microsoft.com/office/powerpoint/2010/main" val="307347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0"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CA"/>
          </a:p>
        </p:txBody>
      </p:sp>
      <p:sp>
        <p:nvSpPr>
          <p:cNvPr id="3" name="Title 2"/>
          <p:cNvSpPr>
            <a:spLocks noGrp="1"/>
          </p:cNvSpPr>
          <p:nvPr>
            <p:ph type="title"/>
          </p:nvPr>
        </p:nvSpPr>
        <p:spPr>
          <a:xfrm>
            <a:off x="1154652" y="973668"/>
            <a:ext cx="8759131" cy="706964"/>
          </a:xfrm>
        </p:spPr>
        <p:txBody>
          <a:bodyPr>
            <a:normAutofit/>
          </a:bodyPr>
          <a:lstStyle/>
          <a:p>
            <a:r>
              <a:rPr lang="en-US">
                <a:solidFill>
                  <a:srgbClr val="FFFFFF"/>
                </a:solidFill>
              </a:rPr>
              <a:t>Course Selection</a:t>
            </a:r>
          </a:p>
        </p:txBody>
      </p:sp>
      <p:sp>
        <p:nvSpPr>
          <p:cNvPr id="32" name="Rectangle 31">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1">
            <a:extLst>
              <a:ext uri="{FF2B5EF4-FFF2-40B4-BE49-F238E27FC236}">
                <a16:creationId xmlns:a16="http://schemas.microsoft.com/office/drawing/2014/main" id="{D79F3A57-3CE0-4AFA-BECF-177D9A63BC28}"/>
              </a:ext>
            </a:extLst>
          </p:cNvPr>
          <p:cNvGraphicFramePr>
            <a:graphicFrameLocks noGrp="1"/>
          </p:cNvGraphicFramePr>
          <p:nvPr>
            <p:ph idx="1"/>
            <p:extLst>
              <p:ext uri="{D42A27DB-BD31-4B8C-83A1-F6EECF244321}">
                <p14:modId xmlns:p14="http://schemas.microsoft.com/office/powerpoint/2010/main" val="3205982897"/>
              </p:ext>
            </p:extLst>
          </p:nvPr>
        </p:nvGraphicFramePr>
        <p:xfrm>
          <a:off x="1286598" y="2324100"/>
          <a:ext cx="962287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471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8C54-244B-43FB-9F85-3E6F59FE1B7F}"/>
              </a:ext>
            </a:extLst>
          </p:cNvPr>
          <p:cNvSpPr>
            <a:spLocks noGrp="1"/>
          </p:cNvSpPr>
          <p:nvPr>
            <p:ph type="title"/>
          </p:nvPr>
        </p:nvSpPr>
        <p:spPr/>
        <p:txBody>
          <a:bodyPr/>
          <a:lstStyle/>
          <a:p>
            <a:r>
              <a:rPr lang="en-CA" dirty="0"/>
              <a:t>How do I sign up for an account?</a:t>
            </a:r>
          </a:p>
        </p:txBody>
      </p:sp>
      <p:sp>
        <p:nvSpPr>
          <p:cNvPr id="3" name="Content Placeholder 2">
            <a:extLst>
              <a:ext uri="{FF2B5EF4-FFF2-40B4-BE49-F238E27FC236}">
                <a16:creationId xmlns:a16="http://schemas.microsoft.com/office/drawing/2014/main" id="{24573F8D-7821-4E49-A14B-1182FD3ED06A}"/>
              </a:ext>
            </a:extLst>
          </p:cNvPr>
          <p:cNvSpPr>
            <a:spLocks noGrp="1"/>
          </p:cNvSpPr>
          <p:nvPr>
            <p:ph idx="1"/>
          </p:nvPr>
        </p:nvSpPr>
        <p:spPr/>
        <p:txBody>
          <a:bodyPr vert="horz" lIns="91440" tIns="45720" rIns="91440" bIns="45720" rtlCol="0" anchor="t">
            <a:normAutofit/>
          </a:bodyPr>
          <a:lstStyle/>
          <a:p>
            <a:pPr marL="0" indent="0">
              <a:buNone/>
            </a:pPr>
            <a:r>
              <a:rPr lang="en-CA" dirty="0"/>
              <a:t>Step 1: 	Go to </a:t>
            </a:r>
            <a:r>
              <a:rPr lang="en-CA" dirty="0">
                <a:hlinkClick r:id="rId2"/>
              </a:rPr>
              <a:t>www.myblueprint.ca</a:t>
            </a:r>
            <a:endParaRPr lang="en-CA" dirty="0"/>
          </a:p>
          <a:p>
            <a:pPr marL="0" indent="0">
              <a:buNone/>
            </a:pPr>
            <a:r>
              <a:rPr lang="en-CA" dirty="0"/>
              <a:t>Step 2: 	If you have used </a:t>
            </a:r>
            <a:r>
              <a:rPr lang="en-CA" dirty="0" err="1"/>
              <a:t>myblueprint</a:t>
            </a:r>
            <a:r>
              <a:rPr lang="en-CA" dirty="0"/>
              <a:t> previously, then go to log in.</a:t>
            </a:r>
          </a:p>
          <a:p>
            <a:pPr marL="0" indent="0">
              <a:buNone/>
            </a:pPr>
            <a:r>
              <a:rPr lang="en-CA" dirty="0"/>
              <a:t>		If you have never used </a:t>
            </a:r>
            <a:r>
              <a:rPr lang="en-CA" dirty="0" err="1"/>
              <a:t>myblueprint</a:t>
            </a:r>
            <a:r>
              <a:rPr lang="en-CA" dirty="0"/>
              <a:t>, then go to Sign Up.</a:t>
            </a:r>
          </a:p>
          <a:p>
            <a:pPr marL="0" indent="0">
              <a:buNone/>
            </a:pPr>
            <a:r>
              <a:rPr lang="en-CA" sz="1750" dirty="0"/>
              <a:t>Step 3:	You will need an Activation Code, ours is </a:t>
            </a:r>
            <a:r>
              <a:rPr lang="en-CA" sz="1750" b="1" dirty="0" err="1"/>
              <a:t>svrss</a:t>
            </a:r>
            <a:endParaRPr lang="en-CA" sz="1750" b="1" dirty="0"/>
          </a:p>
          <a:p>
            <a:pPr marL="0" indent="0">
              <a:buNone/>
            </a:pPr>
            <a:r>
              <a:rPr lang="en-CA" sz="1750" dirty="0"/>
              <a:t>Step 4:	You will need to give the system your birth date and also your </a:t>
            </a:r>
            <a:r>
              <a:rPr lang="en-CA" sz="1750" b="1" dirty="0"/>
              <a:t>MET number </a:t>
            </a:r>
            <a:r>
              <a:rPr lang="en-CA" sz="1750" dirty="0"/>
              <a:t>which is located on all of your report cards, or you can come see me or message me on Teams and I can send you your number.</a:t>
            </a:r>
          </a:p>
          <a:p>
            <a:pPr marL="0" indent="0">
              <a:buNone/>
            </a:pPr>
            <a:r>
              <a:rPr lang="en-CA" sz="1750" dirty="0"/>
              <a:t>After that you are in and should be able to see all of your current courses and courses you have already completed.</a:t>
            </a:r>
          </a:p>
        </p:txBody>
      </p:sp>
    </p:spTree>
    <p:extLst>
      <p:ext uri="{BB962C8B-B14F-4D97-AF65-F5344CB8AC3E}">
        <p14:creationId xmlns:p14="http://schemas.microsoft.com/office/powerpoint/2010/main" val="148731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790DB-6579-46B3-9B45-13323B7537A5}"/>
              </a:ext>
            </a:extLst>
          </p:cNvPr>
          <p:cNvSpPr>
            <a:spLocks noGrp="1"/>
          </p:cNvSpPr>
          <p:nvPr>
            <p:ph type="title"/>
          </p:nvPr>
        </p:nvSpPr>
        <p:spPr/>
        <p:txBody>
          <a:bodyPr/>
          <a:lstStyle/>
          <a:p>
            <a:r>
              <a:rPr lang="en-CA" dirty="0"/>
              <a:t>www.myblueprint.ca</a:t>
            </a:r>
            <a:br>
              <a:rPr lang="en-CA" dirty="0"/>
            </a:br>
            <a:endParaRPr lang="en-CA" dirty="0"/>
          </a:p>
        </p:txBody>
      </p:sp>
      <p:pic>
        <p:nvPicPr>
          <p:cNvPr id="4" name="Content Placeholder 3">
            <a:extLst>
              <a:ext uri="{FF2B5EF4-FFF2-40B4-BE49-F238E27FC236}">
                <a16:creationId xmlns:a16="http://schemas.microsoft.com/office/drawing/2014/main" id="{9D319724-BEC2-47C3-B751-5E764C44DAF4}"/>
              </a:ext>
            </a:extLst>
          </p:cNvPr>
          <p:cNvPicPr>
            <a:picLocks noGrp="1" noChangeAspect="1"/>
          </p:cNvPicPr>
          <p:nvPr>
            <p:ph idx="1"/>
          </p:nvPr>
        </p:nvPicPr>
        <p:blipFill>
          <a:blip r:embed="rId2"/>
          <a:stretch>
            <a:fillRect/>
          </a:stretch>
        </p:blipFill>
        <p:spPr>
          <a:xfrm>
            <a:off x="1065212" y="2181224"/>
            <a:ext cx="9677399" cy="414337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9A1ECBF-99F5-4356-89D9-33CA558B026D}"/>
                  </a:ext>
                </a:extLst>
              </p14:cNvPr>
              <p14:cNvContentPartPr/>
              <p14:nvPr/>
            </p14:nvContentPartPr>
            <p14:xfrm>
              <a:off x="8836346" y="1798362"/>
              <a:ext cx="2854440" cy="1342800"/>
            </p14:xfrm>
          </p:contentPart>
        </mc:Choice>
        <mc:Fallback xmlns="">
          <p:pic>
            <p:nvPicPr>
              <p:cNvPr id="5" name="Ink 4">
                <a:extLst>
                  <a:ext uri="{FF2B5EF4-FFF2-40B4-BE49-F238E27FC236}">
                    <a16:creationId xmlns:a16="http://schemas.microsoft.com/office/drawing/2014/main" id="{29A1ECBF-99F5-4356-89D9-33CA558B026D}"/>
                  </a:ext>
                </a:extLst>
              </p:cNvPr>
              <p:cNvPicPr/>
              <p:nvPr/>
            </p:nvPicPr>
            <p:blipFill>
              <a:blip r:embed="rId4"/>
              <a:stretch>
                <a:fillRect/>
              </a:stretch>
            </p:blipFill>
            <p:spPr>
              <a:xfrm>
                <a:off x="8805026" y="1735362"/>
                <a:ext cx="2917080" cy="1468440"/>
              </a:xfrm>
              <a:prstGeom prst="rect">
                <a:avLst/>
              </a:prstGeom>
            </p:spPr>
          </p:pic>
        </mc:Fallback>
      </mc:AlternateContent>
    </p:spTree>
    <p:extLst>
      <p:ext uri="{BB962C8B-B14F-4D97-AF65-F5344CB8AC3E}">
        <p14:creationId xmlns:p14="http://schemas.microsoft.com/office/powerpoint/2010/main" val="386982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86610-4D1B-4018-8490-73C38F90ABAD}"/>
              </a:ext>
            </a:extLst>
          </p:cNvPr>
          <p:cNvPicPr>
            <a:picLocks noChangeAspect="1"/>
          </p:cNvPicPr>
          <p:nvPr/>
        </p:nvPicPr>
        <p:blipFill>
          <a:blip r:embed="rId2"/>
          <a:stretch>
            <a:fillRect/>
          </a:stretch>
        </p:blipFill>
        <p:spPr>
          <a:xfrm>
            <a:off x="-1" y="462775"/>
            <a:ext cx="12188825" cy="5932450"/>
          </a:xfrm>
          <a:prstGeom prst="rect">
            <a:avLst/>
          </a:prstGeom>
        </p:spPr>
      </p:pic>
    </p:spTree>
    <p:extLst>
      <p:ext uri="{BB962C8B-B14F-4D97-AF65-F5344CB8AC3E}">
        <p14:creationId xmlns:p14="http://schemas.microsoft.com/office/powerpoint/2010/main" val="344254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7DD88FE-01A0-4F04-99DC-2B1140F59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DA2E9868-C728-43FF-95CC-38902E514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2953" y="402165"/>
            <a:ext cx="6736904"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Oval 18">
            <a:extLst>
              <a:ext uri="{FF2B5EF4-FFF2-40B4-BE49-F238E27FC236}">
                <a16:creationId xmlns:a16="http://schemas.microsoft.com/office/drawing/2014/main" id="{212A5749-6A2A-4FAF-824E-16E9569B9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3115" y="2667000"/>
            <a:ext cx="4189909"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Freeform 5">
            <a:extLst>
              <a:ext uri="{FF2B5EF4-FFF2-40B4-BE49-F238E27FC236}">
                <a16:creationId xmlns:a16="http://schemas.microsoft.com/office/drawing/2014/main" id="{A2615BF4-8323-4853-9A41-09C4DFBC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3138" y="1826135"/>
            <a:ext cx="3299407" cy="440809"/>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3" name="Freeform 5">
            <a:extLst>
              <a:ext uri="{FF2B5EF4-FFF2-40B4-BE49-F238E27FC236}">
                <a16:creationId xmlns:a16="http://schemas.microsoft.com/office/drawing/2014/main" id="{E68B4297-39F1-4DD7-A4EF-8E4E50111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0105" y="2801884"/>
            <a:ext cx="6053670" cy="125423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25" name="Oval 24">
            <a:extLst>
              <a:ext uri="{FF2B5EF4-FFF2-40B4-BE49-F238E27FC236}">
                <a16:creationId xmlns:a16="http://schemas.microsoft.com/office/drawing/2014/main" id="{7DFAF1DD-0169-4D59-8646-8EFAD90F4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6291" y="2895600"/>
            <a:ext cx="2361584"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Freeform 5">
            <a:extLst>
              <a:ext uri="{FF2B5EF4-FFF2-40B4-BE49-F238E27FC236}">
                <a16:creationId xmlns:a16="http://schemas.microsoft.com/office/drawing/2014/main" id="{E45D7473-2985-4534-8629-4C76A563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3" name="Title 2"/>
          <p:cNvSpPr>
            <a:spLocks noGrp="1"/>
          </p:cNvSpPr>
          <p:nvPr>
            <p:ph type="title"/>
          </p:nvPr>
        </p:nvSpPr>
        <p:spPr>
          <a:xfrm>
            <a:off x="8469032" y="973667"/>
            <a:ext cx="2941444" cy="4833745"/>
          </a:xfrm>
        </p:spPr>
        <p:txBody>
          <a:bodyPr>
            <a:normAutofit/>
          </a:bodyPr>
          <a:lstStyle/>
          <a:p>
            <a:r>
              <a:rPr lang="en-US">
                <a:solidFill>
                  <a:srgbClr val="EBEBEB"/>
                </a:solidFill>
              </a:rPr>
              <a:t>Now what?</a:t>
            </a:r>
          </a:p>
        </p:txBody>
      </p:sp>
      <p:sp>
        <p:nvSpPr>
          <p:cNvPr id="29" name="Rectangle 28">
            <a:extLst>
              <a:ext uri="{FF2B5EF4-FFF2-40B4-BE49-F238E27FC236}">
                <a16:creationId xmlns:a16="http://schemas.microsoft.com/office/drawing/2014/main" id="{2B8277BD-4019-4E99-866A-1EA4007EC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0" name="Content Placeholder 1">
            <a:extLst>
              <a:ext uri="{FF2B5EF4-FFF2-40B4-BE49-F238E27FC236}">
                <a16:creationId xmlns:a16="http://schemas.microsoft.com/office/drawing/2014/main" id="{36EE8DCA-F928-45F0-836B-95D08503A5EC}"/>
              </a:ext>
            </a:extLst>
          </p:cNvPr>
          <p:cNvGraphicFramePr>
            <a:graphicFrameLocks noGrp="1"/>
          </p:cNvGraphicFramePr>
          <p:nvPr>
            <p:ph idx="1"/>
            <p:extLst>
              <p:ext uri="{D42A27DB-BD31-4B8C-83A1-F6EECF244321}">
                <p14:modId xmlns:p14="http://schemas.microsoft.com/office/powerpoint/2010/main" val="1315464158"/>
              </p:ext>
            </p:extLst>
          </p:nvPr>
        </p:nvGraphicFramePr>
        <p:xfrm>
          <a:off x="964655" y="973667"/>
          <a:ext cx="6115202"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4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88825" cy="6867027"/>
            <a:chOff x="0" y="-2373"/>
            <a:chExt cx="12192000" cy="6867027"/>
          </a:xfrm>
        </p:grpSpPr>
        <p:sp>
          <p:nvSpPr>
            <p:cNvPr id="9" name="Rectangle 8">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Oval 9">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1" name="Oval 10">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Oval 11">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Oval 12">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Oval 13">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17" name="Rectangle 16">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19" name="Rectangle 18">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88825" cy="6867027"/>
            <a:chOff x="0" y="-2373"/>
            <a:chExt cx="12192000" cy="6867027"/>
          </a:xfrm>
        </p:grpSpPr>
        <p:sp>
          <p:nvSpPr>
            <p:cNvPr id="22" name="Rectangle 21">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3" name="Oval 22">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Oval 23">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Oval 24">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Oval 25">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Oval 26">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9"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30"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32" name="Rectangle 31">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Title 2"/>
          <p:cNvSpPr>
            <a:spLocks noGrp="1"/>
          </p:cNvSpPr>
          <p:nvPr>
            <p:ph type="title"/>
          </p:nvPr>
        </p:nvSpPr>
        <p:spPr>
          <a:xfrm>
            <a:off x="1682732" y="1143000"/>
            <a:ext cx="8823360" cy="3389217"/>
          </a:xfrm>
        </p:spPr>
        <p:txBody>
          <a:bodyPr vert="horz" lIns="91440" tIns="45720" rIns="91440" bIns="45720" rtlCol="0" anchor="ctr">
            <a:normAutofit/>
          </a:bodyPr>
          <a:lstStyle/>
          <a:p>
            <a:pPr algn="ctr" defTabSz="457200"/>
            <a:r>
              <a:rPr lang="en-US" sz="6500">
                <a:solidFill>
                  <a:srgbClr val="FFFFFF"/>
                </a:solidFill>
              </a:rPr>
              <a:t>The End		</a:t>
            </a:r>
          </a:p>
        </p:txBody>
      </p:sp>
      <p:sp>
        <p:nvSpPr>
          <p:cNvPr id="2" name="Subtitle 1"/>
          <p:cNvSpPr>
            <a:spLocks noGrp="1"/>
          </p:cNvSpPr>
          <p:nvPr>
            <p:ph type="body" idx="1"/>
          </p:nvPr>
        </p:nvSpPr>
        <p:spPr>
          <a:xfrm>
            <a:off x="1682732" y="5240851"/>
            <a:ext cx="8823360" cy="828932"/>
          </a:xfrm>
        </p:spPr>
        <p:txBody>
          <a:bodyPr vert="horz" lIns="91440" tIns="45720" rIns="91440" bIns="45720" rtlCol="0" anchor="t">
            <a:normAutofit/>
          </a:bodyPr>
          <a:lstStyle/>
          <a:p>
            <a:pPr algn="ctr" defTabSz="457200"/>
            <a:r>
              <a:rPr lang="en-US" sz="2400" dirty="0">
                <a:solidFill>
                  <a:schemeClr val="tx2"/>
                </a:solidFill>
              </a:rPr>
              <a:t>Please book an appointment with a counselor if you have any questions!!</a:t>
            </a:r>
          </a:p>
        </p:txBody>
      </p:sp>
    </p:spTree>
    <p:extLst>
      <p:ext uri="{BB962C8B-B14F-4D97-AF65-F5344CB8AC3E}">
        <p14:creationId xmlns:p14="http://schemas.microsoft.com/office/powerpoint/2010/main" val="13073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88739" y="1797517"/>
            <a:ext cx="3298548"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88825"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CA"/>
            </a:p>
          </p:txBody>
        </p:sp>
      </p:grpSp>
      <p:sp>
        <p:nvSpPr>
          <p:cNvPr id="3" name="Title 2"/>
          <p:cNvSpPr>
            <a:spLocks noGrp="1"/>
          </p:cNvSpPr>
          <p:nvPr>
            <p:ph type="title"/>
          </p:nvPr>
        </p:nvSpPr>
        <p:spPr>
          <a:xfrm>
            <a:off x="1682732" y="838200"/>
            <a:ext cx="8823361" cy="977902"/>
          </a:xfrm>
        </p:spPr>
        <p:txBody>
          <a:bodyPr>
            <a:normAutofit/>
          </a:bodyPr>
          <a:lstStyle/>
          <a:p>
            <a:pPr algn="ctr"/>
            <a:r>
              <a:rPr lang="en-US">
                <a:solidFill>
                  <a:srgbClr val="EBEBEB"/>
                </a:solidFill>
              </a:rPr>
              <a:t>Grade 10 Compulsory Courses</a:t>
            </a:r>
          </a:p>
        </p:txBody>
      </p:sp>
      <p:sp>
        <p:nvSpPr>
          <p:cNvPr id="2" name="Content Placeholder 1"/>
          <p:cNvSpPr>
            <a:spLocks noGrp="1"/>
          </p:cNvSpPr>
          <p:nvPr>
            <p:ph idx="1"/>
          </p:nvPr>
        </p:nvSpPr>
        <p:spPr>
          <a:xfrm>
            <a:off x="1682732" y="2757942"/>
            <a:ext cx="8823361" cy="3261857"/>
          </a:xfrm>
        </p:spPr>
        <p:txBody>
          <a:bodyPr vert="horz" lIns="91440" tIns="45720" rIns="91440" bIns="45720" rtlCol="0" anchor="t">
            <a:normAutofit/>
          </a:bodyPr>
          <a:lstStyle/>
          <a:p>
            <a:pPr marL="0" indent="0">
              <a:lnSpc>
                <a:spcPct val="90000"/>
              </a:lnSpc>
              <a:buNone/>
            </a:pPr>
            <a:r>
              <a:rPr lang="en-CA" sz="1400" b="1" u="sng" dirty="0">
                <a:solidFill>
                  <a:srgbClr val="404040"/>
                </a:solidFill>
              </a:rPr>
              <a:t>Grade 10 Compulsory Courses:</a:t>
            </a:r>
            <a:r>
              <a:rPr lang="en-CA" sz="1400" b="1" dirty="0">
                <a:solidFill>
                  <a:srgbClr val="404040"/>
                </a:solidFill>
              </a:rPr>
              <a:t>   </a:t>
            </a:r>
            <a:endParaRPr lang="en-US" sz="1400" dirty="0">
              <a:solidFill>
                <a:srgbClr val="404040"/>
              </a:solidFill>
            </a:endParaRPr>
          </a:p>
          <a:p>
            <a:pPr marL="342265" indent="-342265">
              <a:lnSpc>
                <a:spcPct val="90000"/>
              </a:lnSpc>
            </a:pPr>
            <a:r>
              <a:rPr lang="en-CA" sz="1400" b="1" dirty="0">
                <a:solidFill>
                  <a:srgbClr val="404040"/>
                </a:solidFill>
              </a:rPr>
              <a:t> </a:t>
            </a:r>
            <a:r>
              <a:rPr lang="en-CA" sz="1400" dirty="0">
                <a:solidFill>
                  <a:srgbClr val="404040"/>
                </a:solidFill>
              </a:rPr>
              <a:t>English Language Arts 20F</a:t>
            </a:r>
            <a:endParaRPr lang="en-US" sz="1400" dirty="0">
              <a:solidFill>
                <a:srgbClr val="404040"/>
              </a:solidFill>
            </a:endParaRPr>
          </a:p>
          <a:p>
            <a:pPr marL="342265" indent="-342265">
              <a:lnSpc>
                <a:spcPct val="90000"/>
              </a:lnSpc>
            </a:pPr>
            <a:r>
              <a:rPr lang="en-CA" sz="1400" dirty="0">
                <a:solidFill>
                  <a:srgbClr val="404040"/>
                </a:solidFill>
              </a:rPr>
              <a:t> Geographic Issues of the 21</a:t>
            </a:r>
            <a:r>
              <a:rPr lang="en-CA" sz="1400" baseline="30000" dirty="0">
                <a:solidFill>
                  <a:srgbClr val="404040"/>
                </a:solidFill>
              </a:rPr>
              <a:t>st</a:t>
            </a:r>
            <a:r>
              <a:rPr lang="en-CA" sz="1400" dirty="0">
                <a:solidFill>
                  <a:srgbClr val="404040"/>
                </a:solidFill>
              </a:rPr>
              <a:t> Century 20F/</a:t>
            </a:r>
            <a:r>
              <a:rPr lang="fr-FR" sz="1400" dirty="0">
                <a:solidFill>
                  <a:srgbClr val="404040"/>
                </a:solidFill>
              </a:rPr>
              <a:t>Les enjeux géographiques du XXIe siècle 20F</a:t>
            </a:r>
            <a:endParaRPr lang="en-US" sz="1400" dirty="0">
              <a:solidFill>
                <a:srgbClr val="404040"/>
              </a:solidFill>
            </a:endParaRPr>
          </a:p>
          <a:p>
            <a:pPr marL="342265" indent="-342265">
              <a:lnSpc>
                <a:spcPct val="90000"/>
              </a:lnSpc>
            </a:pPr>
            <a:r>
              <a:rPr lang="en-CA" sz="1400" dirty="0">
                <a:solidFill>
                  <a:srgbClr val="404040"/>
                </a:solidFill>
              </a:rPr>
              <a:t> </a:t>
            </a:r>
            <a:r>
              <a:rPr lang="en-CA" sz="1400" b="1" dirty="0">
                <a:solidFill>
                  <a:srgbClr val="404040"/>
                </a:solidFill>
              </a:rPr>
              <a:t>Mathematics - Select One:  </a:t>
            </a:r>
            <a:endParaRPr lang="en-US" sz="1400" b="1" dirty="0">
              <a:solidFill>
                <a:srgbClr val="404040"/>
              </a:solidFill>
            </a:endParaRPr>
          </a:p>
          <a:p>
            <a:pPr marL="742315" lvl="1" indent="-285115">
              <a:lnSpc>
                <a:spcPct val="90000"/>
              </a:lnSpc>
            </a:pPr>
            <a:r>
              <a:rPr lang="en-CA" sz="1400" b="1" dirty="0">
                <a:solidFill>
                  <a:srgbClr val="404040"/>
                </a:solidFill>
              </a:rPr>
              <a:t>Mathematics – Introduction to Applied &amp; Pre-Cal 20S</a:t>
            </a:r>
            <a:endParaRPr lang="en-US" sz="1400" b="1" dirty="0">
              <a:solidFill>
                <a:srgbClr val="404040"/>
              </a:solidFill>
            </a:endParaRPr>
          </a:p>
          <a:p>
            <a:pPr marL="742315" lvl="1" indent="-285115">
              <a:lnSpc>
                <a:spcPct val="90000"/>
              </a:lnSpc>
            </a:pPr>
            <a:r>
              <a:rPr lang="en-CA" sz="1400" b="1" dirty="0">
                <a:solidFill>
                  <a:srgbClr val="404040"/>
                </a:solidFill>
              </a:rPr>
              <a:t>Essential Mathematics 20S</a:t>
            </a:r>
            <a:endParaRPr lang="en-US" sz="1400" b="1" dirty="0" err="1">
              <a:solidFill>
                <a:srgbClr val="404040"/>
              </a:solidFill>
            </a:endParaRPr>
          </a:p>
          <a:p>
            <a:pPr marL="342265" indent="-342265">
              <a:lnSpc>
                <a:spcPct val="90000"/>
              </a:lnSpc>
            </a:pPr>
            <a:r>
              <a:rPr lang="en-CA" sz="1400" dirty="0">
                <a:solidFill>
                  <a:srgbClr val="404040"/>
                </a:solidFill>
              </a:rPr>
              <a:t>Physical Education 20F</a:t>
            </a:r>
            <a:endParaRPr lang="en-US" sz="1400" dirty="0">
              <a:solidFill>
                <a:srgbClr val="404040"/>
              </a:solidFill>
            </a:endParaRPr>
          </a:p>
          <a:p>
            <a:pPr marL="342265" indent="-342265">
              <a:lnSpc>
                <a:spcPct val="90000"/>
              </a:lnSpc>
            </a:pPr>
            <a:r>
              <a:rPr lang="en-CA" sz="1400" dirty="0">
                <a:solidFill>
                  <a:srgbClr val="404040"/>
                </a:solidFill>
              </a:rPr>
              <a:t>Science 20F/Sciences de la nature 20F</a:t>
            </a:r>
          </a:p>
          <a:p>
            <a:pPr marL="0" indent="0">
              <a:lnSpc>
                <a:spcPct val="90000"/>
              </a:lnSpc>
              <a:buNone/>
            </a:pPr>
            <a:r>
              <a:rPr lang="en-US" sz="1400" dirty="0">
                <a:solidFill>
                  <a:srgbClr val="404040"/>
                </a:solidFill>
              </a:rPr>
              <a:t>** Those in the French Immersion Diploma or Certificate program will also take </a:t>
            </a:r>
            <a:r>
              <a:rPr lang="en-US" sz="1400" dirty="0" err="1">
                <a:solidFill>
                  <a:srgbClr val="404040"/>
                </a:solidFill>
              </a:rPr>
              <a:t>Francais</a:t>
            </a:r>
            <a:r>
              <a:rPr lang="en-US" sz="1400" dirty="0">
                <a:solidFill>
                  <a:srgbClr val="404040"/>
                </a:solidFill>
              </a:rPr>
              <a:t> 20F</a:t>
            </a:r>
          </a:p>
          <a:p>
            <a:pPr marL="342265" indent="-342265">
              <a:lnSpc>
                <a:spcPct val="90000"/>
              </a:lnSpc>
            </a:pPr>
            <a:endParaRPr lang="en-US" sz="1400" dirty="0">
              <a:solidFill>
                <a:srgbClr val="404040"/>
              </a:solidFill>
            </a:endParaRPr>
          </a:p>
        </p:txBody>
      </p:sp>
    </p:spTree>
    <p:extLst>
      <p:ext uri="{BB962C8B-B14F-4D97-AF65-F5344CB8AC3E}">
        <p14:creationId xmlns:p14="http://schemas.microsoft.com/office/powerpoint/2010/main" val="2530931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big decision…..</a:t>
            </a:r>
          </a:p>
        </p:txBody>
      </p:sp>
      <p:sp>
        <p:nvSpPr>
          <p:cNvPr id="2" name="Content Placeholder 1"/>
          <p:cNvSpPr>
            <a:spLocks noGrp="1"/>
          </p:cNvSpPr>
          <p:nvPr>
            <p:ph idx="1"/>
          </p:nvPr>
        </p:nvSpPr>
        <p:spPr/>
        <p:txBody>
          <a:bodyPr>
            <a:normAutofit/>
          </a:bodyPr>
          <a:lstStyle/>
          <a:p>
            <a:pPr marL="0" indent="0">
              <a:buNone/>
            </a:pPr>
            <a:r>
              <a:rPr lang="en-US" sz="2800" dirty="0"/>
              <a:t>Which math should you take?  </a:t>
            </a:r>
          </a:p>
          <a:p>
            <a:pPr marL="0" indent="0">
              <a:buNone/>
            </a:pPr>
            <a:r>
              <a:rPr lang="en-US" sz="2800" dirty="0"/>
              <a:t>What does your math teacher recommend?  </a:t>
            </a:r>
          </a:p>
          <a:p>
            <a:pPr marL="0" indent="0">
              <a:buNone/>
            </a:pPr>
            <a:r>
              <a:rPr lang="en-US" sz="2800" b="1" dirty="0"/>
              <a:t>Essential Math </a:t>
            </a:r>
          </a:p>
          <a:p>
            <a:pPr marL="0" indent="0">
              <a:buNone/>
            </a:pPr>
            <a:r>
              <a:rPr lang="en-US" sz="2800" b="1" dirty="0"/>
              <a:t>or </a:t>
            </a:r>
          </a:p>
          <a:p>
            <a:pPr marL="0" indent="0">
              <a:buNone/>
            </a:pPr>
            <a:r>
              <a:rPr lang="en-US" sz="2800" b="1" dirty="0"/>
              <a:t>Introduction to Applied and Pre-Calculus</a:t>
            </a:r>
          </a:p>
          <a:p>
            <a:endParaRPr lang="en-US" sz="2800" dirty="0"/>
          </a:p>
        </p:txBody>
      </p:sp>
    </p:spTree>
    <p:extLst>
      <p:ext uri="{BB962C8B-B14F-4D97-AF65-F5344CB8AC3E}">
        <p14:creationId xmlns:p14="http://schemas.microsoft.com/office/powerpoint/2010/main" val="32475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88825" cy="6867027"/>
            <a:chOff x="0" y="-2373"/>
            <a:chExt cx="12192000" cy="6867027"/>
          </a:xfrm>
        </p:grpSpPr>
        <p:sp>
          <p:nvSpPr>
            <p:cNvPr id="10" name="Rectangle 9">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Oval 10">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Oval 11">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Oval 12">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Oval 13">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Oval 14">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17"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18"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0" name="Rectangle 19">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4"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CA"/>
          </a:p>
        </p:txBody>
      </p:sp>
      <p:sp>
        <p:nvSpPr>
          <p:cNvPr id="2" name="Title 1"/>
          <p:cNvSpPr>
            <a:spLocks noGrp="1"/>
          </p:cNvSpPr>
          <p:nvPr>
            <p:ph type="title"/>
          </p:nvPr>
        </p:nvSpPr>
        <p:spPr>
          <a:xfrm>
            <a:off x="1154652" y="973668"/>
            <a:ext cx="8759131" cy="706964"/>
          </a:xfrm>
        </p:spPr>
        <p:txBody>
          <a:bodyPr vert="horz" lIns="91440" tIns="45720" rIns="91440" bIns="45720" rtlCol="0" anchor="ctr">
            <a:normAutofit/>
          </a:bodyPr>
          <a:lstStyle/>
          <a:p>
            <a:pPr defTabSz="457200">
              <a:lnSpc>
                <a:spcPct val="90000"/>
              </a:lnSpc>
            </a:pPr>
            <a:r>
              <a:rPr lang="en-US" sz="2000">
                <a:solidFill>
                  <a:srgbClr val="FFFFFF"/>
                </a:solidFill>
              </a:rPr>
              <a:t>Essential Math</a:t>
            </a:r>
            <a:br>
              <a:rPr lang="en-US" sz="2000">
                <a:solidFill>
                  <a:srgbClr val="FFFFFF"/>
                </a:solidFill>
              </a:rPr>
            </a:br>
            <a:endParaRPr lang="en-US" sz="2000">
              <a:solidFill>
                <a:srgbClr val="FFFFFF"/>
              </a:solidFill>
            </a:endParaRPr>
          </a:p>
        </p:txBody>
      </p:sp>
      <p:sp>
        <p:nvSpPr>
          <p:cNvPr id="26" name="Rectangle 25">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Text Placeholder 2">
            <a:extLst>
              <a:ext uri="{FF2B5EF4-FFF2-40B4-BE49-F238E27FC236}">
                <a16:creationId xmlns:a16="http://schemas.microsoft.com/office/drawing/2014/main" id="{608AB512-B927-435E-8408-DA43634CF8EB}"/>
              </a:ext>
            </a:extLst>
          </p:cNvPr>
          <p:cNvGraphicFramePr/>
          <p:nvPr>
            <p:extLst>
              <p:ext uri="{D42A27DB-BD31-4B8C-83A1-F6EECF244321}">
                <p14:modId xmlns:p14="http://schemas.microsoft.com/office/powerpoint/2010/main" val="384918445"/>
              </p:ext>
            </p:extLst>
          </p:nvPr>
        </p:nvGraphicFramePr>
        <p:xfrm>
          <a:off x="1286598" y="2324100"/>
          <a:ext cx="962287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76424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88825" cy="6867027"/>
            <a:chOff x="0" y="-2373"/>
            <a:chExt cx="12192000" cy="6867027"/>
          </a:xfrm>
        </p:grpSpPr>
        <p:sp>
          <p:nvSpPr>
            <p:cNvPr id="54" name="Rectangle 53">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5" name="Oval 54">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6" name="Oval 55">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Oval 56">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8" name="Oval 57">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9" name="Oval 58">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0"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61"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62"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64" name="Rectangle 63">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6" name="Rectangle 65">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68"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CA"/>
          </a:p>
        </p:txBody>
      </p:sp>
      <p:sp>
        <p:nvSpPr>
          <p:cNvPr id="2" name="Title 1"/>
          <p:cNvSpPr>
            <a:spLocks noGrp="1"/>
          </p:cNvSpPr>
          <p:nvPr>
            <p:ph type="title"/>
          </p:nvPr>
        </p:nvSpPr>
        <p:spPr>
          <a:xfrm>
            <a:off x="1154652" y="973668"/>
            <a:ext cx="8759131" cy="706964"/>
          </a:xfrm>
        </p:spPr>
        <p:txBody>
          <a:bodyPr vert="horz" lIns="91440" tIns="45720" rIns="91440" bIns="45720" rtlCol="0" anchor="ctr">
            <a:normAutofit/>
          </a:bodyPr>
          <a:lstStyle/>
          <a:p>
            <a:pPr defTabSz="457200">
              <a:lnSpc>
                <a:spcPct val="90000"/>
              </a:lnSpc>
            </a:pPr>
            <a:r>
              <a:rPr lang="en-US" sz="2000" dirty="0">
                <a:solidFill>
                  <a:srgbClr val="FFFFFF"/>
                </a:solidFill>
              </a:rPr>
              <a:t>Introduction to Applied and Pre-Calculus Math</a:t>
            </a:r>
            <a:br>
              <a:rPr lang="en-US" sz="2000" dirty="0">
                <a:solidFill>
                  <a:srgbClr val="FFFFFF"/>
                </a:solidFill>
              </a:rPr>
            </a:br>
            <a:endParaRPr lang="en-US" sz="2000" dirty="0">
              <a:solidFill>
                <a:srgbClr val="FFFFFF"/>
              </a:solidFill>
            </a:endParaRPr>
          </a:p>
        </p:txBody>
      </p:sp>
      <p:sp>
        <p:nvSpPr>
          <p:cNvPr id="70" name="Rectangle 69">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8" name="Text Placeholder 2">
            <a:extLst>
              <a:ext uri="{FF2B5EF4-FFF2-40B4-BE49-F238E27FC236}">
                <a16:creationId xmlns:a16="http://schemas.microsoft.com/office/drawing/2014/main" id="{14DB4E98-2173-4204-B4F1-DCB9D6578C3A}"/>
              </a:ext>
            </a:extLst>
          </p:cNvPr>
          <p:cNvGraphicFramePr/>
          <p:nvPr>
            <p:extLst>
              <p:ext uri="{D42A27DB-BD31-4B8C-83A1-F6EECF244321}">
                <p14:modId xmlns:p14="http://schemas.microsoft.com/office/powerpoint/2010/main" val="1874898355"/>
              </p:ext>
            </p:extLst>
          </p:nvPr>
        </p:nvGraphicFramePr>
        <p:xfrm>
          <a:off x="1286598" y="2324100"/>
          <a:ext cx="962287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2925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Mathematics Pathways</a:t>
            </a:r>
          </a:p>
        </p:txBody>
      </p:sp>
      <p:sp>
        <p:nvSpPr>
          <p:cNvPr id="2" name="Content Placeholder 1"/>
          <p:cNvSpPr>
            <a:spLocks noGrp="1"/>
          </p:cNvSpPr>
          <p:nvPr>
            <p:ph idx="1"/>
          </p:nvPr>
        </p:nvSpPr>
        <p:spPr>
          <a:xfrm>
            <a:off x="1141412" y="2628900"/>
            <a:ext cx="9067800" cy="3810000"/>
          </a:xfrm>
        </p:spPr>
        <p:txBody>
          <a:bodyPr>
            <a:normAutofit fontScale="92500" lnSpcReduction="20000"/>
          </a:bodyPr>
          <a:lstStyle/>
          <a:p>
            <a:pPr marL="0" lvl="0" indent="0" defTabSz="914400">
              <a:lnSpc>
                <a:spcPct val="90000"/>
              </a:lnSpc>
              <a:spcBef>
                <a:spcPts val="1200"/>
              </a:spcBef>
              <a:buClr>
                <a:srgbClr val="D34817">
                  <a:lumMod val="75000"/>
                </a:srgbClr>
              </a:buClr>
              <a:buSzPct val="85000"/>
              <a:buNone/>
            </a:pPr>
            <a:r>
              <a:rPr lang="en-US" sz="1900" b="1" u="sng" dirty="0">
                <a:solidFill>
                  <a:prstClr val="black"/>
                </a:solidFill>
                <a:latin typeface="Rockwell" panose="02060603020205020403"/>
              </a:rPr>
              <a:t>Grade 10				Grade 11		Grade 12</a:t>
            </a:r>
          </a:p>
          <a:p>
            <a:pPr marL="0" lvl="0" indent="0" defTabSz="914400">
              <a:lnSpc>
                <a:spcPct val="90000"/>
              </a:lnSpc>
              <a:spcBef>
                <a:spcPts val="1200"/>
              </a:spcBef>
              <a:buClr>
                <a:srgbClr val="D34817">
                  <a:lumMod val="75000"/>
                </a:srgbClr>
              </a:buClr>
              <a:buSzPct val="85000"/>
              <a:buNone/>
            </a:pPr>
            <a:endParaRPr lang="en-US" sz="1900" dirty="0">
              <a:solidFill>
                <a:prstClr val="black"/>
              </a:solidFill>
              <a:latin typeface="Rockwell" panose="02060603020205020403"/>
            </a:endParaRPr>
          </a:p>
          <a:p>
            <a:pPr marL="0" lvl="0" indent="0" defTabSz="914400">
              <a:lnSpc>
                <a:spcPct val="90000"/>
              </a:lnSpc>
              <a:spcBef>
                <a:spcPts val="1200"/>
              </a:spcBef>
              <a:buClr>
                <a:srgbClr val="D34817">
                  <a:lumMod val="75000"/>
                </a:srgbClr>
              </a:buClr>
              <a:buSzPct val="85000"/>
              <a:buNone/>
            </a:pPr>
            <a:r>
              <a:rPr lang="en-US" sz="1900" dirty="0">
                <a:solidFill>
                  <a:prstClr val="black"/>
                </a:solidFill>
                <a:latin typeface="Rockwell" panose="02060603020205020403"/>
              </a:rPr>
              <a:t>Essentials 20				Essentials 30 		Essentials 40</a:t>
            </a:r>
          </a:p>
          <a:p>
            <a:pPr marL="0" lvl="0" indent="0" defTabSz="914400">
              <a:lnSpc>
                <a:spcPct val="90000"/>
              </a:lnSpc>
              <a:spcBef>
                <a:spcPts val="1200"/>
              </a:spcBef>
              <a:buClr>
                <a:srgbClr val="D34817">
                  <a:lumMod val="75000"/>
                </a:srgbClr>
              </a:buClr>
              <a:buSzPct val="85000"/>
              <a:buNone/>
            </a:pPr>
            <a:endParaRPr lang="en-US" sz="1900" dirty="0">
              <a:solidFill>
                <a:prstClr val="black"/>
              </a:solidFill>
              <a:latin typeface="Rockwell" panose="02060603020205020403"/>
            </a:endParaRPr>
          </a:p>
          <a:p>
            <a:pPr marL="0" lvl="0" indent="0" defTabSz="914400">
              <a:lnSpc>
                <a:spcPct val="90000"/>
              </a:lnSpc>
              <a:spcBef>
                <a:spcPts val="1200"/>
              </a:spcBef>
              <a:buClr>
                <a:srgbClr val="D34817">
                  <a:lumMod val="75000"/>
                </a:srgbClr>
              </a:buClr>
              <a:buSzPct val="85000"/>
              <a:buNone/>
            </a:pPr>
            <a:r>
              <a:rPr lang="en-US" sz="1900" dirty="0">
                <a:solidFill>
                  <a:prstClr val="black"/>
                </a:solidFill>
                <a:latin typeface="Rockwell" panose="02060603020205020403"/>
              </a:rPr>
              <a:t>					Applied 30		Applied 40</a:t>
            </a:r>
          </a:p>
          <a:p>
            <a:pPr marL="0" lvl="0" indent="0" defTabSz="914400">
              <a:lnSpc>
                <a:spcPct val="90000"/>
              </a:lnSpc>
              <a:spcBef>
                <a:spcPts val="1200"/>
              </a:spcBef>
              <a:buClr>
                <a:srgbClr val="D34817">
                  <a:lumMod val="75000"/>
                </a:srgbClr>
              </a:buClr>
              <a:buSzPct val="85000"/>
              <a:buNone/>
            </a:pPr>
            <a:r>
              <a:rPr lang="en-US" sz="1900" dirty="0">
                <a:solidFill>
                  <a:prstClr val="black"/>
                </a:solidFill>
                <a:latin typeface="Rockwell" panose="02060603020205020403"/>
              </a:rPr>
              <a:t>Intro. Applied and Pre-</a:t>
            </a:r>
            <a:r>
              <a:rPr lang="en-US" sz="1900" dirty="0" err="1">
                <a:solidFill>
                  <a:prstClr val="black"/>
                </a:solidFill>
                <a:latin typeface="Rockwell" panose="02060603020205020403"/>
              </a:rPr>
              <a:t>Calc</a:t>
            </a:r>
            <a:endParaRPr lang="en-US" sz="1900" dirty="0">
              <a:solidFill>
                <a:prstClr val="black"/>
              </a:solidFill>
              <a:latin typeface="Rockwell" panose="02060603020205020403"/>
            </a:endParaRPr>
          </a:p>
          <a:p>
            <a:pPr marL="0" lvl="0" indent="0" defTabSz="914400">
              <a:lnSpc>
                <a:spcPct val="90000"/>
              </a:lnSpc>
              <a:spcBef>
                <a:spcPts val="1200"/>
              </a:spcBef>
              <a:buClr>
                <a:srgbClr val="D34817">
                  <a:lumMod val="75000"/>
                </a:srgbClr>
              </a:buClr>
              <a:buSzPct val="85000"/>
              <a:buNone/>
            </a:pPr>
            <a:r>
              <a:rPr lang="en-US" sz="1900" dirty="0">
                <a:solidFill>
                  <a:prstClr val="black"/>
                </a:solidFill>
                <a:latin typeface="Rockwell" panose="02060603020205020403"/>
              </a:rPr>
              <a:t>					Pre-</a:t>
            </a:r>
            <a:r>
              <a:rPr lang="en-US" sz="1900" dirty="0" err="1">
                <a:solidFill>
                  <a:prstClr val="black"/>
                </a:solidFill>
                <a:latin typeface="Rockwell" panose="02060603020205020403"/>
              </a:rPr>
              <a:t>Calc</a:t>
            </a:r>
            <a:r>
              <a:rPr lang="en-US" sz="1900" dirty="0">
                <a:solidFill>
                  <a:prstClr val="black"/>
                </a:solidFill>
                <a:latin typeface="Rockwell" panose="02060603020205020403"/>
              </a:rPr>
              <a:t> 30		Pre-</a:t>
            </a:r>
            <a:r>
              <a:rPr lang="en-US" sz="1900" dirty="0" err="1">
                <a:solidFill>
                  <a:prstClr val="black"/>
                </a:solidFill>
                <a:latin typeface="Rockwell" panose="02060603020205020403"/>
              </a:rPr>
              <a:t>Calc</a:t>
            </a:r>
            <a:r>
              <a:rPr lang="en-US" sz="1900" dirty="0">
                <a:solidFill>
                  <a:prstClr val="black"/>
                </a:solidFill>
                <a:latin typeface="Rockwell" panose="02060603020205020403"/>
              </a:rPr>
              <a:t> 40</a:t>
            </a:r>
          </a:p>
          <a:p>
            <a:pPr marL="0" lvl="0" indent="0" defTabSz="914400">
              <a:lnSpc>
                <a:spcPct val="90000"/>
              </a:lnSpc>
              <a:spcBef>
                <a:spcPts val="1200"/>
              </a:spcBef>
              <a:buClr>
                <a:srgbClr val="D34817">
                  <a:lumMod val="75000"/>
                </a:srgbClr>
              </a:buClr>
              <a:buSzPct val="85000"/>
              <a:buNone/>
            </a:pPr>
            <a:endParaRPr lang="en-US" sz="1900" dirty="0">
              <a:solidFill>
                <a:prstClr val="black"/>
              </a:solidFill>
              <a:latin typeface="Rockwell" panose="02060603020205020403"/>
            </a:endParaRPr>
          </a:p>
          <a:p>
            <a:pPr marL="0" lvl="0" indent="0" defTabSz="914400">
              <a:lnSpc>
                <a:spcPct val="90000"/>
              </a:lnSpc>
              <a:spcBef>
                <a:spcPts val="1200"/>
              </a:spcBef>
              <a:buClr>
                <a:srgbClr val="D34817">
                  <a:lumMod val="75000"/>
                </a:srgbClr>
              </a:buClr>
              <a:buSzPct val="85000"/>
              <a:buNone/>
            </a:pPr>
            <a:r>
              <a:rPr lang="en-US" sz="1900" dirty="0">
                <a:solidFill>
                  <a:prstClr val="black"/>
                </a:solidFill>
                <a:latin typeface="Rockwell" panose="02060603020205020403"/>
              </a:rPr>
              <a:t>* Students completing their Pre-</a:t>
            </a:r>
            <a:r>
              <a:rPr lang="en-US" sz="1900" dirty="0" err="1">
                <a:solidFill>
                  <a:prstClr val="black"/>
                </a:solidFill>
                <a:latin typeface="Rockwell" panose="02060603020205020403"/>
              </a:rPr>
              <a:t>Calc</a:t>
            </a:r>
            <a:r>
              <a:rPr lang="en-US" sz="1900" dirty="0">
                <a:solidFill>
                  <a:prstClr val="black"/>
                </a:solidFill>
                <a:latin typeface="Rockwell" panose="02060603020205020403"/>
              </a:rPr>
              <a:t> 40 are also able to take their Introduction to Calculus to help smooth the transition to University Calculus or Advanced Mathematics which helps those students who will transition to Statistics at the post-secondary level.		</a:t>
            </a:r>
          </a:p>
          <a:p>
            <a:endParaRPr lang="en-US" dirty="0"/>
          </a:p>
        </p:txBody>
      </p:sp>
      <p:cxnSp>
        <p:nvCxnSpPr>
          <p:cNvPr id="5" name="Straight Arrow Connector 4"/>
          <p:cNvCxnSpPr/>
          <p:nvPr/>
        </p:nvCxnSpPr>
        <p:spPr>
          <a:xfrm>
            <a:off x="2741612" y="3405689"/>
            <a:ext cx="3048000"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238847" y="3405689"/>
            <a:ext cx="1295400"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41812" y="4167689"/>
            <a:ext cx="1301710" cy="255608"/>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1812" y="4467122"/>
            <a:ext cx="1447800" cy="38100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162647" y="4167689"/>
            <a:ext cx="1295400"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162647" y="3391038"/>
            <a:ext cx="1429335" cy="76200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95679" y="4812187"/>
            <a:ext cx="1429335"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238847" y="4167689"/>
            <a:ext cx="1219200" cy="629846"/>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162647" y="3505201"/>
            <a:ext cx="1295400" cy="1306986"/>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341812" y="3505201"/>
            <a:ext cx="1447800" cy="918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91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1E29-91EA-98C6-ABA3-FFB391421F9A}"/>
              </a:ext>
            </a:extLst>
          </p:cNvPr>
          <p:cNvSpPr>
            <a:spLocks noGrp="1"/>
          </p:cNvSpPr>
          <p:nvPr>
            <p:ph type="title"/>
          </p:nvPr>
        </p:nvSpPr>
        <p:spPr/>
        <p:txBody>
          <a:bodyPr/>
          <a:lstStyle/>
          <a:p>
            <a:r>
              <a:rPr lang="en-US" sz="3550" dirty="0"/>
              <a:t>Continuous Math Option</a:t>
            </a:r>
            <a:endParaRPr lang="en-US" dirty="0"/>
          </a:p>
        </p:txBody>
      </p:sp>
    </p:spTree>
    <p:extLst>
      <p:ext uri="{BB962C8B-B14F-4D97-AF65-F5344CB8AC3E}">
        <p14:creationId xmlns:p14="http://schemas.microsoft.com/office/powerpoint/2010/main" val="365124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B897-78B8-77BB-D18F-8215DA8E20B5}"/>
              </a:ext>
            </a:extLst>
          </p:cNvPr>
          <p:cNvSpPr>
            <a:spLocks noGrp="1"/>
          </p:cNvSpPr>
          <p:nvPr>
            <p:ph type="title"/>
          </p:nvPr>
        </p:nvSpPr>
        <p:spPr/>
        <p:txBody>
          <a:bodyPr/>
          <a:lstStyle/>
          <a:p>
            <a:r>
              <a:rPr lang="en-CA" dirty="0"/>
              <a:t>What is Continuous Math and why would I take it?</a:t>
            </a:r>
          </a:p>
        </p:txBody>
      </p:sp>
      <p:sp>
        <p:nvSpPr>
          <p:cNvPr id="3" name="Content Placeholder 2">
            <a:extLst>
              <a:ext uri="{FF2B5EF4-FFF2-40B4-BE49-F238E27FC236}">
                <a16:creationId xmlns:a16="http://schemas.microsoft.com/office/drawing/2014/main" id="{78A3FAAF-FADA-6909-7205-0D383B91C571}"/>
              </a:ext>
            </a:extLst>
          </p:cNvPr>
          <p:cNvSpPr>
            <a:spLocks noGrp="1"/>
          </p:cNvSpPr>
          <p:nvPr>
            <p:ph idx="1"/>
          </p:nvPr>
        </p:nvSpPr>
        <p:spPr/>
        <p:txBody>
          <a:bodyPr/>
          <a:lstStyle/>
          <a:p>
            <a:pPr marL="0" indent="0">
              <a:buNone/>
            </a:pPr>
            <a:r>
              <a:rPr lang="en-CA" dirty="0"/>
              <a:t>Why take continuous math?</a:t>
            </a:r>
          </a:p>
          <a:p>
            <a:pPr marL="0" indent="0">
              <a:buNone/>
            </a:pPr>
            <a:r>
              <a:rPr lang="en-CA" dirty="0"/>
              <a:t> 1. If a student is looking to gain acceptance into a competitive post-secondary program (i.e. Engineering, Business, Dental Hygiene, Kinesiology) and need to have a strong average to apply.</a:t>
            </a:r>
          </a:p>
          <a:p>
            <a:pPr marL="0" indent="0">
              <a:buNone/>
            </a:pPr>
            <a:r>
              <a:rPr lang="en-CA" dirty="0"/>
              <a:t>2. Not sure which math (applied or pre-calculus) they might need for post-secondary so want to take both options.</a:t>
            </a:r>
          </a:p>
          <a:p>
            <a:pPr marL="0" indent="0">
              <a:buNone/>
            </a:pPr>
            <a:r>
              <a:rPr lang="en-CA" dirty="0"/>
              <a:t>3. Want to keep skills up and not end up with big gaps between math courses.</a:t>
            </a:r>
          </a:p>
        </p:txBody>
      </p:sp>
    </p:spTree>
    <p:extLst>
      <p:ext uri="{BB962C8B-B14F-4D97-AF65-F5344CB8AC3E}">
        <p14:creationId xmlns:p14="http://schemas.microsoft.com/office/powerpoint/2010/main" val="193023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462</TotalTime>
  <Words>1441</Words>
  <Application>Microsoft Office PowerPoint</Application>
  <PresentationFormat>Custom</PresentationFormat>
  <Paragraphs>134</Paragraphs>
  <Slides>24</Slides>
  <Notes>1</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1" baseType="lpstr">
      <vt:lpstr>Arial</vt:lpstr>
      <vt:lpstr>Century Gothic</vt:lpstr>
      <vt:lpstr>Rockwell</vt:lpstr>
      <vt:lpstr>Wingdings 3</vt:lpstr>
      <vt:lpstr>Ion Boardroom</vt:lpstr>
      <vt:lpstr>Ion</vt:lpstr>
      <vt:lpstr>Acrobat Document</vt:lpstr>
      <vt:lpstr>Swan  Valley Regional Secondary School</vt:lpstr>
      <vt:lpstr>Course Selection</vt:lpstr>
      <vt:lpstr>Grade 10 Compulsory Courses</vt:lpstr>
      <vt:lpstr>The big decision…..</vt:lpstr>
      <vt:lpstr>Essential Math </vt:lpstr>
      <vt:lpstr>Introduction to Applied and Pre-Calculus Math </vt:lpstr>
      <vt:lpstr>Mathematics Pathways</vt:lpstr>
      <vt:lpstr>Continuous Math Option</vt:lpstr>
      <vt:lpstr>What is Continuous Math and why would I take it?</vt:lpstr>
      <vt:lpstr>Continuous math throughout high school</vt:lpstr>
      <vt:lpstr>PowerPoint Presentation</vt:lpstr>
      <vt:lpstr>Should all students take continuous math?</vt:lpstr>
      <vt:lpstr>How many courses do I pick?</vt:lpstr>
      <vt:lpstr>Which elective courses do I choose from?</vt:lpstr>
      <vt:lpstr>Other elective options to consider…..</vt:lpstr>
      <vt:lpstr>Elective areas</vt:lpstr>
      <vt:lpstr>New course offerings for next year...</vt:lpstr>
      <vt:lpstr>Here is what your course selection form will look like.</vt:lpstr>
      <vt:lpstr>What next?  </vt:lpstr>
      <vt:lpstr>How do I sign up for an account?</vt:lpstr>
      <vt:lpstr>www.myblueprint.ca </vt:lpstr>
      <vt:lpstr>PowerPoint Presentation</vt:lpstr>
      <vt:lpstr>Now what?</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Valley Regional Secondary School</dc:title>
  <dc:creator>Jennifer Simpson</dc:creator>
  <cp:keywords/>
  <cp:lastModifiedBy>Jennifer Simpson</cp:lastModifiedBy>
  <cp:revision>260</cp:revision>
  <cp:lastPrinted>2025-03-11T14:53:14Z</cp:lastPrinted>
  <dcterms:created xsi:type="dcterms:W3CDTF">2016-03-17T03:13:40Z</dcterms:created>
  <dcterms:modified xsi:type="dcterms:W3CDTF">2026-03-27T19:31:21Z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