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0" r:id="rId19"/>
    <p:sldId id="291" r:id="rId20"/>
    <p:sldId id="29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cpetelski@svsd.ca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cpetelski@svsd.ca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32DA-67E1-4765-8CF1-CCE9B819C9C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B36DF6-842F-42AB-A1F7-C9814B0D2072}">
      <dgm:prSet/>
      <dgm:spPr/>
      <dgm:t>
        <a:bodyPr/>
        <a:lstStyle/>
        <a:p>
          <a:r>
            <a:rPr lang="en-US"/>
            <a:t>Grad Steering Committee</a:t>
          </a:r>
        </a:p>
      </dgm:t>
    </dgm:pt>
    <dgm:pt modelId="{A315280E-6BBF-4389-ADF7-8424EA73A5D2}" type="parTrans" cxnId="{1F2DDC78-B38B-4428-91FD-D6D2E695B69D}">
      <dgm:prSet/>
      <dgm:spPr/>
      <dgm:t>
        <a:bodyPr/>
        <a:lstStyle/>
        <a:p>
          <a:endParaRPr lang="en-US"/>
        </a:p>
      </dgm:t>
    </dgm:pt>
    <dgm:pt modelId="{0090F0B7-7E4C-4862-BC86-B88FD111BB21}" type="sibTrans" cxnId="{1F2DDC78-B38B-4428-91FD-D6D2E695B69D}">
      <dgm:prSet/>
      <dgm:spPr/>
      <dgm:t>
        <a:bodyPr/>
        <a:lstStyle/>
        <a:p>
          <a:endParaRPr lang="en-US"/>
        </a:p>
      </dgm:t>
    </dgm:pt>
    <dgm:pt modelId="{C93D9C8F-C9BD-41BF-BDF4-082643FDE0AF}">
      <dgm:prSet/>
      <dgm:spPr/>
      <dgm:t>
        <a:bodyPr/>
        <a:lstStyle/>
        <a:p>
          <a:r>
            <a:rPr lang="en-US"/>
            <a:t>Awards Committee</a:t>
          </a:r>
        </a:p>
      </dgm:t>
    </dgm:pt>
    <dgm:pt modelId="{AB90808C-E235-458D-9BEB-0077EBECFEF9}" type="parTrans" cxnId="{985CB9FE-5695-4226-92DF-0A93B6B6A6C6}">
      <dgm:prSet/>
      <dgm:spPr/>
      <dgm:t>
        <a:bodyPr/>
        <a:lstStyle/>
        <a:p>
          <a:endParaRPr lang="en-US"/>
        </a:p>
      </dgm:t>
    </dgm:pt>
    <dgm:pt modelId="{2CC73A70-831A-406F-9F51-70663AF0E2A1}" type="sibTrans" cxnId="{985CB9FE-5695-4226-92DF-0A93B6B6A6C6}">
      <dgm:prSet/>
      <dgm:spPr/>
      <dgm:t>
        <a:bodyPr/>
        <a:lstStyle/>
        <a:p>
          <a:endParaRPr lang="en-US"/>
        </a:p>
      </dgm:t>
    </dgm:pt>
    <dgm:pt modelId="{DF1020F3-8281-4459-BCE0-9C3C0A0C57AE}">
      <dgm:prSet/>
      <dgm:spPr/>
      <dgm:t>
        <a:bodyPr/>
        <a:lstStyle/>
        <a:p>
          <a:r>
            <a:rPr lang="en-US"/>
            <a:t>Banquet/Reception</a:t>
          </a:r>
        </a:p>
      </dgm:t>
    </dgm:pt>
    <dgm:pt modelId="{CB3925F7-3E95-4426-A2E8-2B81B71855B1}" type="parTrans" cxnId="{8AB384C3-73FB-4868-88A5-5AE44423DEAF}">
      <dgm:prSet/>
      <dgm:spPr/>
      <dgm:t>
        <a:bodyPr/>
        <a:lstStyle/>
        <a:p>
          <a:endParaRPr lang="en-US"/>
        </a:p>
      </dgm:t>
    </dgm:pt>
    <dgm:pt modelId="{750D5398-0F39-4F8B-9603-B0C5399B5B9B}" type="sibTrans" cxnId="{8AB384C3-73FB-4868-88A5-5AE44423DEAF}">
      <dgm:prSet/>
      <dgm:spPr/>
      <dgm:t>
        <a:bodyPr/>
        <a:lstStyle/>
        <a:p>
          <a:endParaRPr lang="en-US"/>
        </a:p>
      </dgm:t>
    </dgm:pt>
    <dgm:pt modelId="{0049E64F-95E7-4BA8-8EA2-7790DC56E510}">
      <dgm:prSet/>
      <dgm:spPr/>
      <dgm:t>
        <a:bodyPr/>
        <a:lstStyle/>
        <a:p>
          <a:r>
            <a:rPr lang="en-US"/>
            <a:t>Grad Souvenirs</a:t>
          </a:r>
        </a:p>
      </dgm:t>
    </dgm:pt>
    <dgm:pt modelId="{AA46460C-C9FC-48E7-BE8D-982BE5692DEB}" type="parTrans" cxnId="{F8BD371F-F370-45BA-80C2-320E8E991E03}">
      <dgm:prSet/>
      <dgm:spPr/>
      <dgm:t>
        <a:bodyPr/>
        <a:lstStyle/>
        <a:p>
          <a:endParaRPr lang="en-US"/>
        </a:p>
      </dgm:t>
    </dgm:pt>
    <dgm:pt modelId="{7E4D9154-8C08-498A-A0AC-99B177BE97D8}" type="sibTrans" cxnId="{F8BD371F-F370-45BA-80C2-320E8E991E03}">
      <dgm:prSet/>
      <dgm:spPr/>
      <dgm:t>
        <a:bodyPr/>
        <a:lstStyle/>
        <a:p>
          <a:endParaRPr lang="en-US"/>
        </a:p>
      </dgm:t>
    </dgm:pt>
    <dgm:pt modelId="{4DE3EFD6-5216-4754-AECF-F225309F6D96}">
      <dgm:prSet/>
      <dgm:spPr/>
      <dgm:t>
        <a:bodyPr/>
        <a:lstStyle/>
        <a:p>
          <a:r>
            <a:rPr lang="en-US"/>
            <a:t>Ceremony Committee/Design</a:t>
          </a:r>
        </a:p>
      </dgm:t>
    </dgm:pt>
    <dgm:pt modelId="{33292E8E-F8AD-4417-B9C9-F0AD65DB99CF}" type="parTrans" cxnId="{5D28C868-7663-4E95-B53A-FE52DAB1E894}">
      <dgm:prSet/>
      <dgm:spPr/>
      <dgm:t>
        <a:bodyPr/>
        <a:lstStyle/>
        <a:p>
          <a:endParaRPr lang="en-US"/>
        </a:p>
      </dgm:t>
    </dgm:pt>
    <dgm:pt modelId="{8642E671-D1EB-4A18-B0DB-5DCFCCB2EF3F}" type="sibTrans" cxnId="{5D28C868-7663-4E95-B53A-FE52DAB1E894}">
      <dgm:prSet/>
      <dgm:spPr/>
      <dgm:t>
        <a:bodyPr/>
        <a:lstStyle/>
        <a:p>
          <a:endParaRPr lang="en-US"/>
        </a:p>
      </dgm:t>
    </dgm:pt>
    <dgm:pt modelId="{780F288A-B081-4AD5-964A-AE23FA5489FD}">
      <dgm:prSet/>
      <dgm:spPr/>
      <dgm:t>
        <a:bodyPr/>
        <a:lstStyle/>
        <a:p>
          <a:r>
            <a:rPr lang="en-US"/>
            <a:t>Graduation Program </a:t>
          </a:r>
        </a:p>
      </dgm:t>
    </dgm:pt>
    <dgm:pt modelId="{F5065114-940D-498B-A274-36634E246691}" type="parTrans" cxnId="{40F1925E-422A-4111-A0C8-D59D1FB3FA09}">
      <dgm:prSet/>
      <dgm:spPr/>
      <dgm:t>
        <a:bodyPr/>
        <a:lstStyle/>
        <a:p>
          <a:endParaRPr lang="en-US"/>
        </a:p>
      </dgm:t>
    </dgm:pt>
    <dgm:pt modelId="{3E4E36D0-0590-43F2-B92E-453EC2EF6625}" type="sibTrans" cxnId="{40F1925E-422A-4111-A0C8-D59D1FB3FA09}">
      <dgm:prSet/>
      <dgm:spPr/>
      <dgm:t>
        <a:bodyPr/>
        <a:lstStyle/>
        <a:p>
          <a:endParaRPr lang="en-US"/>
        </a:p>
      </dgm:t>
    </dgm:pt>
    <dgm:pt modelId="{EFB68B39-826C-4608-AF0C-8B310E44F742}">
      <dgm:prSet/>
      <dgm:spPr/>
      <dgm:t>
        <a:bodyPr/>
        <a:lstStyle/>
        <a:p>
          <a:r>
            <a:rPr lang="en-US" dirty="0"/>
            <a:t>Ceremony Tickets</a:t>
          </a:r>
        </a:p>
      </dgm:t>
    </dgm:pt>
    <dgm:pt modelId="{CE161DA9-77E3-434D-A9EC-CCD371A58180}" type="parTrans" cxnId="{73FEABED-DE58-486F-921B-F6A521C1E30D}">
      <dgm:prSet/>
      <dgm:spPr/>
      <dgm:t>
        <a:bodyPr/>
        <a:lstStyle/>
        <a:p>
          <a:endParaRPr lang="en-US"/>
        </a:p>
      </dgm:t>
    </dgm:pt>
    <dgm:pt modelId="{C5F6D8CA-6DD5-41FB-AF01-892AB43AB493}" type="sibTrans" cxnId="{73FEABED-DE58-486F-921B-F6A521C1E30D}">
      <dgm:prSet/>
      <dgm:spPr/>
      <dgm:t>
        <a:bodyPr/>
        <a:lstStyle/>
        <a:p>
          <a:endParaRPr lang="en-US"/>
        </a:p>
      </dgm:t>
    </dgm:pt>
    <dgm:pt modelId="{D35F874D-3D4E-4A0E-AEBA-146A7101F62C}">
      <dgm:prSet/>
      <dgm:spPr/>
      <dgm:t>
        <a:bodyPr/>
        <a:lstStyle/>
        <a:p>
          <a:r>
            <a:rPr lang="en-US"/>
            <a:t>Graduation Gowns</a:t>
          </a:r>
        </a:p>
      </dgm:t>
    </dgm:pt>
    <dgm:pt modelId="{605B08FB-C1E3-4AAE-BB63-FAC390A42C70}" type="parTrans" cxnId="{7BE5F25E-5DE2-4631-AECE-2880183DD92B}">
      <dgm:prSet/>
      <dgm:spPr/>
      <dgm:t>
        <a:bodyPr/>
        <a:lstStyle/>
        <a:p>
          <a:endParaRPr lang="en-US"/>
        </a:p>
      </dgm:t>
    </dgm:pt>
    <dgm:pt modelId="{951A8AFC-FDE3-4C49-ABE1-68BCC68EDF7E}" type="sibTrans" cxnId="{7BE5F25E-5DE2-4631-AECE-2880183DD92B}">
      <dgm:prSet/>
      <dgm:spPr/>
      <dgm:t>
        <a:bodyPr/>
        <a:lstStyle/>
        <a:p>
          <a:endParaRPr lang="en-US"/>
        </a:p>
      </dgm:t>
    </dgm:pt>
    <dgm:pt modelId="{41E3D328-0144-481E-8821-11393D2E1B05}">
      <dgm:prSet/>
      <dgm:spPr/>
      <dgm:t>
        <a:bodyPr/>
        <a:lstStyle/>
        <a:p>
          <a:r>
            <a:rPr lang="en-US"/>
            <a:t>Decorations</a:t>
          </a:r>
        </a:p>
      </dgm:t>
    </dgm:pt>
    <dgm:pt modelId="{84060CA0-EBE0-4E56-BF0F-F66C244BB103}" type="parTrans" cxnId="{0971F017-0215-47A4-A590-16DB90FCDEB2}">
      <dgm:prSet/>
      <dgm:spPr/>
      <dgm:t>
        <a:bodyPr/>
        <a:lstStyle/>
        <a:p>
          <a:endParaRPr lang="en-US"/>
        </a:p>
      </dgm:t>
    </dgm:pt>
    <dgm:pt modelId="{BE08F46B-39F7-42C7-9E66-0D6C8BF83F4D}" type="sibTrans" cxnId="{0971F017-0215-47A4-A590-16DB90FCDEB2}">
      <dgm:prSet/>
      <dgm:spPr/>
      <dgm:t>
        <a:bodyPr/>
        <a:lstStyle/>
        <a:p>
          <a:endParaRPr lang="en-US"/>
        </a:p>
      </dgm:t>
    </dgm:pt>
    <dgm:pt modelId="{AB8290F1-4260-4E87-B514-D88F01214819}">
      <dgm:prSet/>
      <dgm:spPr/>
      <dgm:t>
        <a:bodyPr/>
        <a:lstStyle/>
        <a:p>
          <a:r>
            <a:rPr lang="en-US"/>
            <a:t>Awards</a:t>
          </a:r>
        </a:p>
      </dgm:t>
    </dgm:pt>
    <dgm:pt modelId="{10249452-01CD-4AAC-9E5E-821EF7A8C93C}" type="parTrans" cxnId="{C5D7179B-818E-4B3C-BA95-D64B45B174C7}">
      <dgm:prSet/>
      <dgm:spPr/>
      <dgm:t>
        <a:bodyPr/>
        <a:lstStyle/>
        <a:p>
          <a:endParaRPr lang="en-US"/>
        </a:p>
      </dgm:t>
    </dgm:pt>
    <dgm:pt modelId="{E418BFE8-9FE0-44E4-AAD7-8D3493E5D940}" type="sibTrans" cxnId="{C5D7179B-818E-4B3C-BA95-D64B45B174C7}">
      <dgm:prSet/>
      <dgm:spPr/>
      <dgm:t>
        <a:bodyPr/>
        <a:lstStyle/>
        <a:p>
          <a:endParaRPr lang="en-US"/>
        </a:p>
      </dgm:t>
    </dgm:pt>
    <dgm:pt modelId="{F8BB595D-FCA1-4789-87BB-BB7F304DD86D}">
      <dgm:prSet/>
      <dgm:spPr/>
      <dgm:t>
        <a:bodyPr/>
        <a:lstStyle/>
        <a:p>
          <a:r>
            <a:rPr lang="en-US"/>
            <a:t>Ceremony Fee</a:t>
          </a:r>
        </a:p>
      </dgm:t>
    </dgm:pt>
    <dgm:pt modelId="{1D1125A9-AEDE-4C98-B299-00B8E117CEBD}" type="parTrans" cxnId="{A2363DE1-798C-4310-81C2-DC03CC61C75F}">
      <dgm:prSet/>
      <dgm:spPr/>
      <dgm:t>
        <a:bodyPr/>
        <a:lstStyle/>
        <a:p>
          <a:endParaRPr lang="en-US"/>
        </a:p>
      </dgm:t>
    </dgm:pt>
    <dgm:pt modelId="{AC106980-57ED-45B9-B4D5-4B619F35CED4}" type="sibTrans" cxnId="{A2363DE1-798C-4310-81C2-DC03CC61C75F}">
      <dgm:prSet/>
      <dgm:spPr/>
      <dgm:t>
        <a:bodyPr/>
        <a:lstStyle/>
        <a:p>
          <a:endParaRPr lang="en-US"/>
        </a:p>
      </dgm:t>
    </dgm:pt>
    <dgm:pt modelId="{BD2DBA0B-205C-4B6A-921D-23493AA6AB88}">
      <dgm:prSet/>
      <dgm:spPr/>
      <dgm:t>
        <a:bodyPr/>
        <a:lstStyle/>
        <a:p>
          <a:r>
            <a:rPr lang="en-US"/>
            <a:t>Decorum </a:t>
          </a:r>
        </a:p>
      </dgm:t>
    </dgm:pt>
    <dgm:pt modelId="{0DE21003-6F89-4821-94EA-F677F6A87443}" type="parTrans" cxnId="{5368B85D-B598-4F32-B01D-ED14517B5FF2}">
      <dgm:prSet/>
      <dgm:spPr/>
      <dgm:t>
        <a:bodyPr/>
        <a:lstStyle/>
        <a:p>
          <a:endParaRPr lang="en-US"/>
        </a:p>
      </dgm:t>
    </dgm:pt>
    <dgm:pt modelId="{521DE6F6-E88E-4D78-BB8C-F9E84D4618CE}" type="sibTrans" cxnId="{5368B85D-B598-4F32-B01D-ED14517B5FF2}">
      <dgm:prSet/>
      <dgm:spPr/>
      <dgm:t>
        <a:bodyPr/>
        <a:lstStyle/>
        <a:p>
          <a:endParaRPr lang="en-US"/>
        </a:p>
      </dgm:t>
    </dgm:pt>
    <dgm:pt modelId="{2808A9D2-7C03-4D5B-8594-697F0936A6F0}">
      <dgm:prSet/>
      <dgm:spPr/>
      <dgm:t>
        <a:bodyPr/>
        <a:lstStyle/>
        <a:p>
          <a:r>
            <a:rPr lang="en-US"/>
            <a:t>Accounting</a:t>
          </a:r>
        </a:p>
      </dgm:t>
    </dgm:pt>
    <dgm:pt modelId="{1304C4C2-916C-4EC3-B26D-976C98926274}" type="parTrans" cxnId="{9E8ED73E-81EA-45ED-8544-E4729D14D516}">
      <dgm:prSet/>
      <dgm:spPr/>
      <dgm:t>
        <a:bodyPr/>
        <a:lstStyle/>
        <a:p>
          <a:endParaRPr lang="en-US"/>
        </a:p>
      </dgm:t>
    </dgm:pt>
    <dgm:pt modelId="{F122A8F0-2142-4D89-A104-14381508F90A}" type="sibTrans" cxnId="{9E8ED73E-81EA-45ED-8544-E4729D14D516}">
      <dgm:prSet/>
      <dgm:spPr/>
      <dgm:t>
        <a:bodyPr/>
        <a:lstStyle/>
        <a:p>
          <a:endParaRPr lang="en-US"/>
        </a:p>
      </dgm:t>
    </dgm:pt>
    <dgm:pt modelId="{0C058F4B-2A08-4F07-8527-A0890A459282}">
      <dgm:prSet/>
      <dgm:spPr/>
      <dgm:t>
        <a:bodyPr/>
        <a:lstStyle/>
        <a:p>
          <a:r>
            <a:rPr lang="en-US"/>
            <a:t>Political Aspects of Graduation </a:t>
          </a:r>
        </a:p>
      </dgm:t>
    </dgm:pt>
    <dgm:pt modelId="{1305D032-E608-4217-A754-0B66732BA820}" type="parTrans" cxnId="{5055182B-1B4F-46AE-9CC5-58DD9705AA3A}">
      <dgm:prSet/>
      <dgm:spPr/>
      <dgm:t>
        <a:bodyPr/>
        <a:lstStyle/>
        <a:p>
          <a:endParaRPr lang="en-US"/>
        </a:p>
      </dgm:t>
    </dgm:pt>
    <dgm:pt modelId="{817E7718-55C3-4266-8A87-B74EC02523BF}" type="sibTrans" cxnId="{5055182B-1B4F-46AE-9CC5-58DD9705AA3A}">
      <dgm:prSet/>
      <dgm:spPr/>
      <dgm:t>
        <a:bodyPr/>
        <a:lstStyle/>
        <a:p>
          <a:endParaRPr lang="en-US"/>
        </a:p>
      </dgm:t>
    </dgm:pt>
    <dgm:pt modelId="{3FE74D16-FFC8-4DBB-AB1C-8249311721AE}">
      <dgm:prSet/>
      <dgm:spPr/>
      <dgm:t>
        <a:bodyPr/>
        <a:lstStyle/>
        <a:p>
          <a:r>
            <a:rPr lang="en-US"/>
            <a:t>Safe Grad Event</a:t>
          </a:r>
        </a:p>
      </dgm:t>
    </dgm:pt>
    <dgm:pt modelId="{2AA0BF6F-A5D3-4987-9C71-514BF210BA5F}" type="parTrans" cxnId="{AE8D5072-9183-4E1C-8215-0628C49BE252}">
      <dgm:prSet/>
      <dgm:spPr/>
      <dgm:t>
        <a:bodyPr/>
        <a:lstStyle/>
        <a:p>
          <a:endParaRPr lang="en-US"/>
        </a:p>
      </dgm:t>
    </dgm:pt>
    <dgm:pt modelId="{1D7081FF-D72D-4F66-AB3B-6FD12EAE54FC}" type="sibTrans" cxnId="{AE8D5072-9183-4E1C-8215-0628C49BE252}">
      <dgm:prSet/>
      <dgm:spPr/>
      <dgm:t>
        <a:bodyPr/>
        <a:lstStyle/>
        <a:p>
          <a:endParaRPr lang="en-US"/>
        </a:p>
      </dgm:t>
    </dgm:pt>
    <dgm:pt modelId="{E865EC59-F06B-467F-8C55-73430BADA163}" type="pres">
      <dgm:prSet presAssocID="{031932DA-67E1-4765-8CF1-CCE9B819C9CA}" presName="vert0" presStyleCnt="0">
        <dgm:presLayoutVars>
          <dgm:dir/>
          <dgm:animOne val="branch"/>
          <dgm:animLvl val="lvl"/>
        </dgm:presLayoutVars>
      </dgm:prSet>
      <dgm:spPr/>
    </dgm:pt>
    <dgm:pt modelId="{7E9F200B-58F7-4E35-A304-1B532CC6E0A7}" type="pres">
      <dgm:prSet presAssocID="{ADB36DF6-842F-42AB-A1F7-C9814B0D2072}" presName="thickLine" presStyleLbl="alignNode1" presStyleIdx="0" presStyleCnt="15"/>
      <dgm:spPr/>
    </dgm:pt>
    <dgm:pt modelId="{7BDFD156-0D06-45B7-BF9D-4384D4E3B8FA}" type="pres">
      <dgm:prSet presAssocID="{ADB36DF6-842F-42AB-A1F7-C9814B0D2072}" presName="horz1" presStyleCnt="0"/>
      <dgm:spPr/>
    </dgm:pt>
    <dgm:pt modelId="{1F93657F-8EFF-4201-8CAF-1FE175D0899F}" type="pres">
      <dgm:prSet presAssocID="{ADB36DF6-842F-42AB-A1F7-C9814B0D2072}" presName="tx1" presStyleLbl="revTx" presStyleIdx="0" presStyleCnt="15"/>
      <dgm:spPr/>
    </dgm:pt>
    <dgm:pt modelId="{2682A4DE-AA45-4B1A-9BCE-85A9111F937F}" type="pres">
      <dgm:prSet presAssocID="{ADB36DF6-842F-42AB-A1F7-C9814B0D2072}" presName="vert1" presStyleCnt="0"/>
      <dgm:spPr/>
    </dgm:pt>
    <dgm:pt modelId="{2A95077D-698E-4C5E-93D9-C081A69D0227}" type="pres">
      <dgm:prSet presAssocID="{C93D9C8F-C9BD-41BF-BDF4-082643FDE0AF}" presName="thickLine" presStyleLbl="alignNode1" presStyleIdx="1" presStyleCnt="15"/>
      <dgm:spPr/>
    </dgm:pt>
    <dgm:pt modelId="{029D44A1-77E0-44CB-9791-FACAED997551}" type="pres">
      <dgm:prSet presAssocID="{C93D9C8F-C9BD-41BF-BDF4-082643FDE0AF}" presName="horz1" presStyleCnt="0"/>
      <dgm:spPr/>
    </dgm:pt>
    <dgm:pt modelId="{1D7CD7AF-EE26-4632-A046-50686B9D4B93}" type="pres">
      <dgm:prSet presAssocID="{C93D9C8F-C9BD-41BF-BDF4-082643FDE0AF}" presName="tx1" presStyleLbl="revTx" presStyleIdx="1" presStyleCnt="15"/>
      <dgm:spPr/>
    </dgm:pt>
    <dgm:pt modelId="{A21810EE-0354-49D0-B9BE-0F31BA3785E7}" type="pres">
      <dgm:prSet presAssocID="{C93D9C8F-C9BD-41BF-BDF4-082643FDE0AF}" presName="vert1" presStyleCnt="0"/>
      <dgm:spPr/>
    </dgm:pt>
    <dgm:pt modelId="{AF7A5DE3-0798-497E-A06B-F44D4724A4BF}" type="pres">
      <dgm:prSet presAssocID="{DF1020F3-8281-4459-BCE0-9C3C0A0C57AE}" presName="thickLine" presStyleLbl="alignNode1" presStyleIdx="2" presStyleCnt="15"/>
      <dgm:spPr/>
    </dgm:pt>
    <dgm:pt modelId="{6967AC20-F9C0-4960-A27D-594170D7E2EE}" type="pres">
      <dgm:prSet presAssocID="{DF1020F3-8281-4459-BCE0-9C3C0A0C57AE}" presName="horz1" presStyleCnt="0"/>
      <dgm:spPr/>
    </dgm:pt>
    <dgm:pt modelId="{0E99ACE8-2204-4947-9B11-BCD2EF28F734}" type="pres">
      <dgm:prSet presAssocID="{DF1020F3-8281-4459-BCE0-9C3C0A0C57AE}" presName="tx1" presStyleLbl="revTx" presStyleIdx="2" presStyleCnt="15"/>
      <dgm:spPr/>
    </dgm:pt>
    <dgm:pt modelId="{EE33E68D-6020-4948-8694-94840F214522}" type="pres">
      <dgm:prSet presAssocID="{DF1020F3-8281-4459-BCE0-9C3C0A0C57AE}" presName="vert1" presStyleCnt="0"/>
      <dgm:spPr/>
    </dgm:pt>
    <dgm:pt modelId="{70350197-4066-488F-BE45-A9952ECDEFA6}" type="pres">
      <dgm:prSet presAssocID="{0049E64F-95E7-4BA8-8EA2-7790DC56E510}" presName="thickLine" presStyleLbl="alignNode1" presStyleIdx="3" presStyleCnt="15"/>
      <dgm:spPr/>
    </dgm:pt>
    <dgm:pt modelId="{B7D61308-5BB2-45BD-9BF3-8490878F9457}" type="pres">
      <dgm:prSet presAssocID="{0049E64F-95E7-4BA8-8EA2-7790DC56E510}" presName="horz1" presStyleCnt="0"/>
      <dgm:spPr/>
    </dgm:pt>
    <dgm:pt modelId="{3F60DF3D-5C4B-4019-8592-D4BDFBB8BED7}" type="pres">
      <dgm:prSet presAssocID="{0049E64F-95E7-4BA8-8EA2-7790DC56E510}" presName="tx1" presStyleLbl="revTx" presStyleIdx="3" presStyleCnt="15"/>
      <dgm:spPr/>
    </dgm:pt>
    <dgm:pt modelId="{2DC1EBD7-A375-42FA-BEB9-E942CDBB19DE}" type="pres">
      <dgm:prSet presAssocID="{0049E64F-95E7-4BA8-8EA2-7790DC56E510}" presName="vert1" presStyleCnt="0"/>
      <dgm:spPr/>
    </dgm:pt>
    <dgm:pt modelId="{BE72B1C5-5146-4FF6-AC79-14493D7195A4}" type="pres">
      <dgm:prSet presAssocID="{4DE3EFD6-5216-4754-AECF-F225309F6D96}" presName="thickLine" presStyleLbl="alignNode1" presStyleIdx="4" presStyleCnt="15"/>
      <dgm:spPr/>
    </dgm:pt>
    <dgm:pt modelId="{E168A885-2A77-4A03-ADBB-2125343F423D}" type="pres">
      <dgm:prSet presAssocID="{4DE3EFD6-5216-4754-AECF-F225309F6D96}" presName="horz1" presStyleCnt="0"/>
      <dgm:spPr/>
    </dgm:pt>
    <dgm:pt modelId="{10AFD403-6C64-48B3-8873-6B36C8FB41BC}" type="pres">
      <dgm:prSet presAssocID="{4DE3EFD6-5216-4754-AECF-F225309F6D96}" presName="tx1" presStyleLbl="revTx" presStyleIdx="4" presStyleCnt="15"/>
      <dgm:spPr/>
    </dgm:pt>
    <dgm:pt modelId="{2C72D9B4-8C78-4DBA-9B56-E5E2758F0321}" type="pres">
      <dgm:prSet presAssocID="{4DE3EFD6-5216-4754-AECF-F225309F6D96}" presName="vert1" presStyleCnt="0"/>
      <dgm:spPr/>
    </dgm:pt>
    <dgm:pt modelId="{50A72434-7D8D-4EF7-82B7-9085049BF022}" type="pres">
      <dgm:prSet presAssocID="{780F288A-B081-4AD5-964A-AE23FA5489FD}" presName="thickLine" presStyleLbl="alignNode1" presStyleIdx="5" presStyleCnt="15"/>
      <dgm:spPr/>
    </dgm:pt>
    <dgm:pt modelId="{D49B2898-73E0-4A95-8DD9-553AFA37F1C2}" type="pres">
      <dgm:prSet presAssocID="{780F288A-B081-4AD5-964A-AE23FA5489FD}" presName="horz1" presStyleCnt="0"/>
      <dgm:spPr/>
    </dgm:pt>
    <dgm:pt modelId="{14E75A5C-6744-45C8-9C4D-172077ED080D}" type="pres">
      <dgm:prSet presAssocID="{780F288A-B081-4AD5-964A-AE23FA5489FD}" presName="tx1" presStyleLbl="revTx" presStyleIdx="5" presStyleCnt="15"/>
      <dgm:spPr/>
    </dgm:pt>
    <dgm:pt modelId="{9920B049-E431-48D3-88EE-2C248C844175}" type="pres">
      <dgm:prSet presAssocID="{780F288A-B081-4AD5-964A-AE23FA5489FD}" presName="vert1" presStyleCnt="0"/>
      <dgm:spPr/>
    </dgm:pt>
    <dgm:pt modelId="{876A18D7-D950-440B-B3C1-0A1CF49EC6BC}" type="pres">
      <dgm:prSet presAssocID="{EFB68B39-826C-4608-AF0C-8B310E44F742}" presName="thickLine" presStyleLbl="alignNode1" presStyleIdx="6" presStyleCnt="15"/>
      <dgm:spPr/>
    </dgm:pt>
    <dgm:pt modelId="{86FBE8E0-E84E-4690-8736-4E4E52FA4F51}" type="pres">
      <dgm:prSet presAssocID="{EFB68B39-826C-4608-AF0C-8B310E44F742}" presName="horz1" presStyleCnt="0"/>
      <dgm:spPr/>
    </dgm:pt>
    <dgm:pt modelId="{F7EEC14C-375D-4696-80B5-EB19F2AB6D5D}" type="pres">
      <dgm:prSet presAssocID="{EFB68B39-826C-4608-AF0C-8B310E44F742}" presName="tx1" presStyleLbl="revTx" presStyleIdx="6" presStyleCnt="15"/>
      <dgm:spPr/>
    </dgm:pt>
    <dgm:pt modelId="{55600DA8-AD73-451A-94C1-B0417161BBC7}" type="pres">
      <dgm:prSet presAssocID="{EFB68B39-826C-4608-AF0C-8B310E44F742}" presName="vert1" presStyleCnt="0"/>
      <dgm:spPr/>
    </dgm:pt>
    <dgm:pt modelId="{BB0A19D2-3835-45E9-8006-2D55D0BE0835}" type="pres">
      <dgm:prSet presAssocID="{D35F874D-3D4E-4A0E-AEBA-146A7101F62C}" presName="thickLine" presStyleLbl="alignNode1" presStyleIdx="7" presStyleCnt="15"/>
      <dgm:spPr/>
    </dgm:pt>
    <dgm:pt modelId="{A14A2B68-7985-4B9E-9404-912085751706}" type="pres">
      <dgm:prSet presAssocID="{D35F874D-3D4E-4A0E-AEBA-146A7101F62C}" presName="horz1" presStyleCnt="0"/>
      <dgm:spPr/>
    </dgm:pt>
    <dgm:pt modelId="{36814995-AE2E-43AC-9C23-4DAB299B49E4}" type="pres">
      <dgm:prSet presAssocID="{D35F874D-3D4E-4A0E-AEBA-146A7101F62C}" presName="tx1" presStyleLbl="revTx" presStyleIdx="7" presStyleCnt="15"/>
      <dgm:spPr/>
    </dgm:pt>
    <dgm:pt modelId="{1DBEBF47-44F0-4987-B3C9-2236F9443D7A}" type="pres">
      <dgm:prSet presAssocID="{D35F874D-3D4E-4A0E-AEBA-146A7101F62C}" presName="vert1" presStyleCnt="0"/>
      <dgm:spPr/>
    </dgm:pt>
    <dgm:pt modelId="{15A912BE-D07D-4757-A63E-33FB3A5E0115}" type="pres">
      <dgm:prSet presAssocID="{41E3D328-0144-481E-8821-11393D2E1B05}" presName="thickLine" presStyleLbl="alignNode1" presStyleIdx="8" presStyleCnt="15"/>
      <dgm:spPr/>
    </dgm:pt>
    <dgm:pt modelId="{6824AA6C-6214-4462-AD43-EFA2377634F5}" type="pres">
      <dgm:prSet presAssocID="{41E3D328-0144-481E-8821-11393D2E1B05}" presName="horz1" presStyleCnt="0"/>
      <dgm:spPr/>
    </dgm:pt>
    <dgm:pt modelId="{6D4B671E-81D8-4166-86BD-860BCF9A946A}" type="pres">
      <dgm:prSet presAssocID="{41E3D328-0144-481E-8821-11393D2E1B05}" presName="tx1" presStyleLbl="revTx" presStyleIdx="8" presStyleCnt="15"/>
      <dgm:spPr/>
    </dgm:pt>
    <dgm:pt modelId="{632D06B6-E444-44CD-9D11-AF62A8ED5B3D}" type="pres">
      <dgm:prSet presAssocID="{41E3D328-0144-481E-8821-11393D2E1B05}" presName="vert1" presStyleCnt="0"/>
      <dgm:spPr/>
    </dgm:pt>
    <dgm:pt modelId="{46D5706F-63C1-465F-A478-EB24147B2AA5}" type="pres">
      <dgm:prSet presAssocID="{AB8290F1-4260-4E87-B514-D88F01214819}" presName="thickLine" presStyleLbl="alignNode1" presStyleIdx="9" presStyleCnt="15"/>
      <dgm:spPr/>
    </dgm:pt>
    <dgm:pt modelId="{50DA2435-CB0F-42B7-A21D-676E8481BFC9}" type="pres">
      <dgm:prSet presAssocID="{AB8290F1-4260-4E87-B514-D88F01214819}" presName="horz1" presStyleCnt="0"/>
      <dgm:spPr/>
    </dgm:pt>
    <dgm:pt modelId="{E54118E3-FF2E-474A-8A2B-538EC96A755A}" type="pres">
      <dgm:prSet presAssocID="{AB8290F1-4260-4E87-B514-D88F01214819}" presName="tx1" presStyleLbl="revTx" presStyleIdx="9" presStyleCnt="15"/>
      <dgm:spPr/>
    </dgm:pt>
    <dgm:pt modelId="{3FF1BBDE-99BE-4AE0-A4EA-65A11B7FC49D}" type="pres">
      <dgm:prSet presAssocID="{AB8290F1-4260-4E87-B514-D88F01214819}" presName="vert1" presStyleCnt="0"/>
      <dgm:spPr/>
    </dgm:pt>
    <dgm:pt modelId="{559C538B-D012-495B-B728-17CAF104E038}" type="pres">
      <dgm:prSet presAssocID="{F8BB595D-FCA1-4789-87BB-BB7F304DD86D}" presName="thickLine" presStyleLbl="alignNode1" presStyleIdx="10" presStyleCnt="15"/>
      <dgm:spPr/>
    </dgm:pt>
    <dgm:pt modelId="{93BBF31D-36DF-4D2F-8D22-D3D2F0571D7E}" type="pres">
      <dgm:prSet presAssocID="{F8BB595D-FCA1-4789-87BB-BB7F304DD86D}" presName="horz1" presStyleCnt="0"/>
      <dgm:spPr/>
    </dgm:pt>
    <dgm:pt modelId="{7B6BCB36-CB9F-4202-825B-5C66D5492D6D}" type="pres">
      <dgm:prSet presAssocID="{F8BB595D-FCA1-4789-87BB-BB7F304DD86D}" presName="tx1" presStyleLbl="revTx" presStyleIdx="10" presStyleCnt="15"/>
      <dgm:spPr/>
    </dgm:pt>
    <dgm:pt modelId="{BB8FAFE4-D43C-42C9-9D52-6BE2F868CC90}" type="pres">
      <dgm:prSet presAssocID="{F8BB595D-FCA1-4789-87BB-BB7F304DD86D}" presName="vert1" presStyleCnt="0"/>
      <dgm:spPr/>
    </dgm:pt>
    <dgm:pt modelId="{E121C506-0F14-41F6-8E94-3C62566B6A06}" type="pres">
      <dgm:prSet presAssocID="{BD2DBA0B-205C-4B6A-921D-23493AA6AB88}" presName="thickLine" presStyleLbl="alignNode1" presStyleIdx="11" presStyleCnt="15"/>
      <dgm:spPr/>
    </dgm:pt>
    <dgm:pt modelId="{7CF36B16-1FAC-4ADC-9AC0-5B14FF33CD1D}" type="pres">
      <dgm:prSet presAssocID="{BD2DBA0B-205C-4B6A-921D-23493AA6AB88}" presName="horz1" presStyleCnt="0"/>
      <dgm:spPr/>
    </dgm:pt>
    <dgm:pt modelId="{2A518D69-5FBB-4F02-89D2-033744493627}" type="pres">
      <dgm:prSet presAssocID="{BD2DBA0B-205C-4B6A-921D-23493AA6AB88}" presName="tx1" presStyleLbl="revTx" presStyleIdx="11" presStyleCnt="15"/>
      <dgm:spPr/>
    </dgm:pt>
    <dgm:pt modelId="{B7037A3D-C613-4A6C-B4B8-7B3E713F858E}" type="pres">
      <dgm:prSet presAssocID="{BD2DBA0B-205C-4B6A-921D-23493AA6AB88}" presName="vert1" presStyleCnt="0"/>
      <dgm:spPr/>
    </dgm:pt>
    <dgm:pt modelId="{C6BE6B7F-4811-44FF-84AF-5F1999E8B653}" type="pres">
      <dgm:prSet presAssocID="{2808A9D2-7C03-4D5B-8594-697F0936A6F0}" presName="thickLine" presStyleLbl="alignNode1" presStyleIdx="12" presStyleCnt="15"/>
      <dgm:spPr/>
    </dgm:pt>
    <dgm:pt modelId="{7A107155-797B-4B03-9577-F611825282A3}" type="pres">
      <dgm:prSet presAssocID="{2808A9D2-7C03-4D5B-8594-697F0936A6F0}" presName="horz1" presStyleCnt="0"/>
      <dgm:spPr/>
    </dgm:pt>
    <dgm:pt modelId="{D2022A02-5B2A-482C-9A1A-6DC6E9B04187}" type="pres">
      <dgm:prSet presAssocID="{2808A9D2-7C03-4D5B-8594-697F0936A6F0}" presName="tx1" presStyleLbl="revTx" presStyleIdx="12" presStyleCnt="15"/>
      <dgm:spPr/>
    </dgm:pt>
    <dgm:pt modelId="{7375128F-1E7E-496F-9BC9-1EECCEC395BA}" type="pres">
      <dgm:prSet presAssocID="{2808A9D2-7C03-4D5B-8594-697F0936A6F0}" presName="vert1" presStyleCnt="0"/>
      <dgm:spPr/>
    </dgm:pt>
    <dgm:pt modelId="{7B0FBF9D-D28F-4D40-A7AA-D6972AE1C266}" type="pres">
      <dgm:prSet presAssocID="{0C058F4B-2A08-4F07-8527-A0890A459282}" presName="thickLine" presStyleLbl="alignNode1" presStyleIdx="13" presStyleCnt="15"/>
      <dgm:spPr/>
    </dgm:pt>
    <dgm:pt modelId="{480379D2-FE21-4B11-851C-FE1743C57AF9}" type="pres">
      <dgm:prSet presAssocID="{0C058F4B-2A08-4F07-8527-A0890A459282}" presName="horz1" presStyleCnt="0"/>
      <dgm:spPr/>
    </dgm:pt>
    <dgm:pt modelId="{BBD0F0D0-129C-4A5E-B622-10FE052F4182}" type="pres">
      <dgm:prSet presAssocID="{0C058F4B-2A08-4F07-8527-A0890A459282}" presName="tx1" presStyleLbl="revTx" presStyleIdx="13" presStyleCnt="15"/>
      <dgm:spPr/>
    </dgm:pt>
    <dgm:pt modelId="{B4DA11E7-09A9-4B81-B9EA-18BAB45FD765}" type="pres">
      <dgm:prSet presAssocID="{0C058F4B-2A08-4F07-8527-A0890A459282}" presName="vert1" presStyleCnt="0"/>
      <dgm:spPr/>
    </dgm:pt>
    <dgm:pt modelId="{28EE57E7-B744-47C7-8AC6-F7F99B242EE3}" type="pres">
      <dgm:prSet presAssocID="{3FE74D16-FFC8-4DBB-AB1C-8249311721AE}" presName="thickLine" presStyleLbl="alignNode1" presStyleIdx="14" presStyleCnt="15"/>
      <dgm:spPr/>
    </dgm:pt>
    <dgm:pt modelId="{B0780A9A-4F8D-4F7D-85B6-F6633731C4AE}" type="pres">
      <dgm:prSet presAssocID="{3FE74D16-FFC8-4DBB-AB1C-8249311721AE}" presName="horz1" presStyleCnt="0"/>
      <dgm:spPr/>
    </dgm:pt>
    <dgm:pt modelId="{0382C2EA-20CF-4087-BD78-2528636F84EF}" type="pres">
      <dgm:prSet presAssocID="{3FE74D16-FFC8-4DBB-AB1C-8249311721AE}" presName="tx1" presStyleLbl="revTx" presStyleIdx="14" presStyleCnt="15"/>
      <dgm:spPr/>
    </dgm:pt>
    <dgm:pt modelId="{EC1EBF3E-09B6-42B2-AD7D-0BF374CB4035}" type="pres">
      <dgm:prSet presAssocID="{3FE74D16-FFC8-4DBB-AB1C-8249311721AE}" presName="vert1" presStyleCnt="0"/>
      <dgm:spPr/>
    </dgm:pt>
  </dgm:ptLst>
  <dgm:cxnLst>
    <dgm:cxn modelId="{0971F017-0215-47A4-A590-16DB90FCDEB2}" srcId="{031932DA-67E1-4765-8CF1-CCE9B819C9CA}" destId="{41E3D328-0144-481E-8821-11393D2E1B05}" srcOrd="8" destOrd="0" parTransId="{84060CA0-EBE0-4E56-BF0F-F66C244BB103}" sibTransId="{BE08F46B-39F7-42C7-9E66-0D6C8BF83F4D}"/>
    <dgm:cxn modelId="{F8BD371F-F370-45BA-80C2-320E8E991E03}" srcId="{031932DA-67E1-4765-8CF1-CCE9B819C9CA}" destId="{0049E64F-95E7-4BA8-8EA2-7790DC56E510}" srcOrd="3" destOrd="0" parTransId="{AA46460C-C9FC-48E7-BE8D-982BE5692DEB}" sibTransId="{7E4D9154-8C08-498A-A0AC-99B177BE97D8}"/>
    <dgm:cxn modelId="{85629D1F-638B-4DAA-BE8D-F9BA4A2AF5C4}" type="presOf" srcId="{0049E64F-95E7-4BA8-8EA2-7790DC56E510}" destId="{3F60DF3D-5C4B-4019-8592-D4BDFBB8BED7}" srcOrd="0" destOrd="0" presId="urn:microsoft.com/office/officeart/2008/layout/LinedList"/>
    <dgm:cxn modelId="{5055182B-1B4F-46AE-9CC5-58DD9705AA3A}" srcId="{031932DA-67E1-4765-8CF1-CCE9B819C9CA}" destId="{0C058F4B-2A08-4F07-8527-A0890A459282}" srcOrd="13" destOrd="0" parTransId="{1305D032-E608-4217-A754-0B66732BA820}" sibTransId="{817E7718-55C3-4266-8A87-B74EC02523BF}"/>
    <dgm:cxn modelId="{9E8ED73E-81EA-45ED-8544-E4729D14D516}" srcId="{031932DA-67E1-4765-8CF1-CCE9B819C9CA}" destId="{2808A9D2-7C03-4D5B-8594-697F0936A6F0}" srcOrd="12" destOrd="0" parTransId="{1304C4C2-916C-4EC3-B26D-976C98926274}" sibTransId="{F122A8F0-2142-4D89-A104-14381508F90A}"/>
    <dgm:cxn modelId="{5368B85D-B598-4F32-B01D-ED14517B5FF2}" srcId="{031932DA-67E1-4765-8CF1-CCE9B819C9CA}" destId="{BD2DBA0B-205C-4B6A-921D-23493AA6AB88}" srcOrd="11" destOrd="0" parTransId="{0DE21003-6F89-4821-94EA-F677F6A87443}" sibTransId="{521DE6F6-E88E-4D78-BB8C-F9E84D4618CE}"/>
    <dgm:cxn modelId="{40F1925E-422A-4111-A0C8-D59D1FB3FA09}" srcId="{031932DA-67E1-4765-8CF1-CCE9B819C9CA}" destId="{780F288A-B081-4AD5-964A-AE23FA5489FD}" srcOrd="5" destOrd="0" parTransId="{F5065114-940D-498B-A274-36634E246691}" sibTransId="{3E4E36D0-0590-43F2-B92E-453EC2EF6625}"/>
    <dgm:cxn modelId="{7BE5F25E-5DE2-4631-AECE-2880183DD92B}" srcId="{031932DA-67E1-4765-8CF1-CCE9B819C9CA}" destId="{D35F874D-3D4E-4A0E-AEBA-146A7101F62C}" srcOrd="7" destOrd="0" parTransId="{605B08FB-C1E3-4AAE-BB63-FAC390A42C70}" sibTransId="{951A8AFC-FDE3-4C49-ABE1-68BCC68EDF7E}"/>
    <dgm:cxn modelId="{63554E63-67CD-4FCA-97C4-1AE091CC89CC}" type="presOf" srcId="{780F288A-B081-4AD5-964A-AE23FA5489FD}" destId="{14E75A5C-6744-45C8-9C4D-172077ED080D}" srcOrd="0" destOrd="0" presId="urn:microsoft.com/office/officeart/2008/layout/LinedList"/>
    <dgm:cxn modelId="{BFC1BD43-2C50-4936-890B-39186865DBA5}" type="presOf" srcId="{3FE74D16-FFC8-4DBB-AB1C-8249311721AE}" destId="{0382C2EA-20CF-4087-BD78-2528636F84EF}" srcOrd="0" destOrd="0" presId="urn:microsoft.com/office/officeart/2008/layout/LinedList"/>
    <dgm:cxn modelId="{5D28C868-7663-4E95-B53A-FE52DAB1E894}" srcId="{031932DA-67E1-4765-8CF1-CCE9B819C9CA}" destId="{4DE3EFD6-5216-4754-AECF-F225309F6D96}" srcOrd="4" destOrd="0" parTransId="{33292E8E-F8AD-4417-B9C9-F0AD65DB99CF}" sibTransId="{8642E671-D1EB-4A18-B0DB-5DCFCCB2EF3F}"/>
    <dgm:cxn modelId="{8994C14E-9D14-42A3-BDBE-685EF1501C50}" type="presOf" srcId="{031932DA-67E1-4765-8CF1-CCE9B819C9CA}" destId="{E865EC59-F06B-467F-8C55-73430BADA163}" srcOrd="0" destOrd="0" presId="urn:microsoft.com/office/officeart/2008/layout/LinedList"/>
    <dgm:cxn modelId="{2A7E7850-3F2E-47A6-BF37-299575F4FB47}" type="presOf" srcId="{4DE3EFD6-5216-4754-AECF-F225309F6D96}" destId="{10AFD403-6C64-48B3-8873-6B36C8FB41BC}" srcOrd="0" destOrd="0" presId="urn:microsoft.com/office/officeart/2008/layout/LinedList"/>
    <dgm:cxn modelId="{AE8D5072-9183-4E1C-8215-0628C49BE252}" srcId="{031932DA-67E1-4765-8CF1-CCE9B819C9CA}" destId="{3FE74D16-FFC8-4DBB-AB1C-8249311721AE}" srcOrd="14" destOrd="0" parTransId="{2AA0BF6F-A5D3-4987-9C71-514BF210BA5F}" sibTransId="{1D7081FF-D72D-4F66-AB3B-6FD12EAE54FC}"/>
    <dgm:cxn modelId="{1F2DDC78-B38B-4428-91FD-D6D2E695B69D}" srcId="{031932DA-67E1-4765-8CF1-CCE9B819C9CA}" destId="{ADB36DF6-842F-42AB-A1F7-C9814B0D2072}" srcOrd="0" destOrd="0" parTransId="{A315280E-6BBF-4389-ADF7-8424EA73A5D2}" sibTransId="{0090F0B7-7E4C-4862-BC86-B88FD111BB21}"/>
    <dgm:cxn modelId="{F6E1B18C-25A3-457C-B128-AC7844FFB8EE}" type="presOf" srcId="{D35F874D-3D4E-4A0E-AEBA-146A7101F62C}" destId="{36814995-AE2E-43AC-9C23-4DAB299B49E4}" srcOrd="0" destOrd="0" presId="urn:microsoft.com/office/officeart/2008/layout/LinedList"/>
    <dgm:cxn modelId="{F70FBF8D-FA7C-4A55-B0F9-24E14B6C1F61}" type="presOf" srcId="{F8BB595D-FCA1-4789-87BB-BB7F304DD86D}" destId="{7B6BCB36-CB9F-4202-825B-5C66D5492D6D}" srcOrd="0" destOrd="0" presId="urn:microsoft.com/office/officeart/2008/layout/LinedList"/>
    <dgm:cxn modelId="{57C3A790-5F7B-467B-ACA6-452CC28DBB75}" type="presOf" srcId="{0C058F4B-2A08-4F07-8527-A0890A459282}" destId="{BBD0F0D0-129C-4A5E-B622-10FE052F4182}" srcOrd="0" destOrd="0" presId="urn:microsoft.com/office/officeart/2008/layout/LinedList"/>
    <dgm:cxn modelId="{C5D7179B-818E-4B3C-BA95-D64B45B174C7}" srcId="{031932DA-67E1-4765-8CF1-CCE9B819C9CA}" destId="{AB8290F1-4260-4E87-B514-D88F01214819}" srcOrd="9" destOrd="0" parTransId="{10249452-01CD-4AAC-9E5E-821EF7A8C93C}" sibTransId="{E418BFE8-9FE0-44E4-AAD7-8D3493E5D940}"/>
    <dgm:cxn modelId="{05F09DA8-C822-4CCD-8D76-EC9657A29087}" type="presOf" srcId="{2808A9D2-7C03-4D5B-8594-697F0936A6F0}" destId="{D2022A02-5B2A-482C-9A1A-6DC6E9B04187}" srcOrd="0" destOrd="0" presId="urn:microsoft.com/office/officeart/2008/layout/LinedList"/>
    <dgm:cxn modelId="{6080CAAE-7822-42DC-BE7B-5558AE1ABFE8}" type="presOf" srcId="{41E3D328-0144-481E-8821-11393D2E1B05}" destId="{6D4B671E-81D8-4166-86BD-860BCF9A946A}" srcOrd="0" destOrd="0" presId="urn:microsoft.com/office/officeart/2008/layout/LinedList"/>
    <dgm:cxn modelId="{8AB384C3-73FB-4868-88A5-5AE44423DEAF}" srcId="{031932DA-67E1-4765-8CF1-CCE9B819C9CA}" destId="{DF1020F3-8281-4459-BCE0-9C3C0A0C57AE}" srcOrd="2" destOrd="0" parTransId="{CB3925F7-3E95-4426-A2E8-2B81B71855B1}" sibTransId="{750D5398-0F39-4F8B-9603-B0C5399B5B9B}"/>
    <dgm:cxn modelId="{A2363DE1-798C-4310-81C2-DC03CC61C75F}" srcId="{031932DA-67E1-4765-8CF1-CCE9B819C9CA}" destId="{F8BB595D-FCA1-4789-87BB-BB7F304DD86D}" srcOrd="10" destOrd="0" parTransId="{1D1125A9-AEDE-4C98-B299-00B8E117CEBD}" sibTransId="{AC106980-57ED-45B9-B4D5-4B619F35CED4}"/>
    <dgm:cxn modelId="{E23E0EE3-E909-4D55-B630-36D1A2032352}" type="presOf" srcId="{BD2DBA0B-205C-4B6A-921D-23493AA6AB88}" destId="{2A518D69-5FBB-4F02-89D2-033744493627}" srcOrd="0" destOrd="0" presId="urn:microsoft.com/office/officeart/2008/layout/LinedList"/>
    <dgm:cxn modelId="{AB1041E7-EFEC-4E47-B8AF-6E2A6C41A90C}" type="presOf" srcId="{ADB36DF6-842F-42AB-A1F7-C9814B0D2072}" destId="{1F93657F-8EFF-4201-8CAF-1FE175D0899F}" srcOrd="0" destOrd="0" presId="urn:microsoft.com/office/officeart/2008/layout/LinedList"/>
    <dgm:cxn modelId="{128207ED-634D-4C0E-B67B-8D414E3B57A1}" type="presOf" srcId="{EFB68B39-826C-4608-AF0C-8B310E44F742}" destId="{F7EEC14C-375D-4696-80B5-EB19F2AB6D5D}" srcOrd="0" destOrd="0" presId="urn:microsoft.com/office/officeart/2008/layout/LinedList"/>
    <dgm:cxn modelId="{73FEABED-DE58-486F-921B-F6A521C1E30D}" srcId="{031932DA-67E1-4765-8CF1-CCE9B819C9CA}" destId="{EFB68B39-826C-4608-AF0C-8B310E44F742}" srcOrd="6" destOrd="0" parTransId="{CE161DA9-77E3-434D-A9EC-CCD371A58180}" sibTransId="{C5F6D8CA-6DD5-41FB-AF01-892AB43AB493}"/>
    <dgm:cxn modelId="{3C110EF4-A09B-4C0B-A116-82EDDB85372E}" type="presOf" srcId="{DF1020F3-8281-4459-BCE0-9C3C0A0C57AE}" destId="{0E99ACE8-2204-4947-9B11-BCD2EF28F734}" srcOrd="0" destOrd="0" presId="urn:microsoft.com/office/officeart/2008/layout/LinedList"/>
    <dgm:cxn modelId="{578D8CF9-D383-46ED-8C7B-023619878AEE}" type="presOf" srcId="{AB8290F1-4260-4E87-B514-D88F01214819}" destId="{E54118E3-FF2E-474A-8A2B-538EC96A755A}" srcOrd="0" destOrd="0" presId="urn:microsoft.com/office/officeart/2008/layout/LinedList"/>
    <dgm:cxn modelId="{3AD28CFE-64E7-4FEB-9E0F-0828EBB83D6F}" type="presOf" srcId="{C93D9C8F-C9BD-41BF-BDF4-082643FDE0AF}" destId="{1D7CD7AF-EE26-4632-A046-50686B9D4B93}" srcOrd="0" destOrd="0" presId="urn:microsoft.com/office/officeart/2008/layout/LinedList"/>
    <dgm:cxn modelId="{985CB9FE-5695-4226-92DF-0A93B6B6A6C6}" srcId="{031932DA-67E1-4765-8CF1-CCE9B819C9CA}" destId="{C93D9C8F-C9BD-41BF-BDF4-082643FDE0AF}" srcOrd="1" destOrd="0" parTransId="{AB90808C-E235-458D-9BEB-0077EBECFEF9}" sibTransId="{2CC73A70-831A-406F-9F51-70663AF0E2A1}"/>
    <dgm:cxn modelId="{43872D67-7463-457E-8440-325049571E3C}" type="presParOf" srcId="{E865EC59-F06B-467F-8C55-73430BADA163}" destId="{7E9F200B-58F7-4E35-A304-1B532CC6E0A7}" srcOrd="0" destOrd="0" presId="urn:microsoft.com/office/officeart/2008/layout/LinedList"/>
    <dgm:cxn modelId="{8F3098D0-E764-4E9E-9BF8-9738D4757F63}" type="presParOf" srcId="{E865EC59-F06B-467F-8C55-73430BADA163}" destId="{7BDFD156-0D06-45B7-BF9D-4384D4E3B8FA}" srcOrd="1" destOrd="0" presId="urn:microsoft.com/office/officeart/2008/layout/LinedList"/>
    <dgm:cxn modelId="{80CD569B-6E2B-4083-BEB3-2B53349DF9D0}" type="presParOf" srcId="{7BDFD156-0D06-45B7-BF9D-4384D4E3B8FA}" destId="{1F93657F-8EFF-4201-8CAF-1FE175D0899F}" srcOrd="0" destOrd="0" presId="urn:microsoft.com/office/officeart/2008/layout/LinedList"/>
    <dgm:cxn modelId="{CF0EC6C3-C22D-47DE-8DC9-2F51C7AFE0DA}" type="presParOf" srcId="{7BDFD156-0D06-45B7-BF9D-4384D4E3B8FA}" destId="{2682A4DE-AA45-4B1A-9BCE-85A9111F937F}" srcOrd="1" destOrd="0" presId="urn:microsoft.com/office/officeart/2008/layout/LinedList"/>
    <dgm:cxn modelId="{22E8692F-7C45-4EA4-9B89-ACF58A4773E5}" type="presParOf" srcId="{E865EC59-F06B-467F-8C55-73430BADA163}" destId="{2A95077D-698E-4C5E-93D9-C081A69D0227}" srcOrd="2" destOrd="0" presId="urn:microsoft.com/office/officeart/2008/layout/LinedList"/>
    <dgm:cxn modelId="{66A6A056-46CD-4FCF-A6CE-CD41A440548C}" type="presParOf" srcId="{E865EC59-F06B-467F-8C55-73430BADA163}" destId="{029D44A1-77E0-44CB-9791-FACAED997551}" srcOrd="3" destOrd="0" presId="urn:microsoft.com/office/officeart/2008/layout/LinedList"/>
    <dgm:cxn modelId="{569ADCAF-35EC-4622-8092-EEDE80A70061}" type="presParOf" srcId="{029D44A1-77E0-44CB-9791-FACAED997551}" destId="{1D7CD7AF-EE26-4632-A046-50686B9D4B93}" srcOrd="0" destOrd="0" presId="urn:microsoft.com/office/officeart/2008/layout/LinedList"/>
    <dgm:cxn modelId="{F7716643-F7A1-4326-A22C-4A64456E42A0}" type="presParOf" srcId="{029D44A1-77E0-44CB-9791-FACAED997551}" destId="{A21810EE-0354-49D0-B9BE-0F31BA3785E7}" srcOrd="1" destOrd="0" presId="urn:microsoft.com/office/officeart/2008/layout/LinedList"/>
    <dgm:cxn modelId="{FADE5344-F288-41DE-A965-CAA79FC94C9D}" type="presParOf" srcId="{E865EC59-F06B-467F-8C55-73430BADA163}" destId="{AF7A5DE3-0798-497E-A06B-F44D4724A4BF}" srcOrd="4" destOrd="0" presId="urn:microsoft.com/office/officeart/2008/layout/LinedList"/>
    <dgm:cxn modelId="{8D76A756-B671-4225-8BDE-025BDF44157B}" type="presParOf" srcId="{E865EC59-F06B-467F-8C55-73430BADA163}" destId="{6967AC20-F9C0-4960-A27D-594170D7E2EE}" srcOrd="5" destOrd="0" presId="urn:microsoft.com/office/officeart/2008/layout/LinedList"/>
    <dgm:cxn modelId="{A7CB3E81-8E54-4994-9CE2-168AF07B9FCC}" type="presParOf" srcId="{6967AC20-F9C0-4960-A27D-594170D7E2EE}" destId="{0E99ACE8-2204-4947-9B11-BCD2EF28F734}" srcOrd="0" destOrd="0" presId="urn:microsoft.com/office/officeart/2008/layout/LinedList"/>
    <dgm:cxn modelId="{401DBCA1-F868-474E-A81A-61C1FDA88455}" type="presParOf" srcId="{6967AC20-F9C0-4960-A27D-594170D7E2EE}" destId="{EE33E68D-6020-4948-8694-94840F214522}" srcOrd="1" destOrd="0" presId="urn:microsoft.com/office/officeart/2008/layout/LinedList"/>
    <dgm:cxn modelId="{CDF8DB21-FFEB-471C-8BA8-33351A6CFF6A}" type="presParOf" srcId="{E865EC59-F06B-467F-8C55-73430BADA163}" destId="{70350197-4066-488F-BE45-A9952ECDEFA6}" srcOrd="6" destOrd="0" presId="urn:microsoft.com/office/officeart/2008/layout/LinedList"/>
    <dgm:cxn modelId="{04B635F0-6E7C-46A1-9BC4-095193385E47}" type="presParOf" srcId="{E865EC59-F06B-467F-8C55-73430BADA163}" destId="{B7D61308-5BB2-45BD-9BF3-8490878F9457}" srcOrd="7" destOrd="0" presId="urn:microsoft.com/office/officeart/2008/layout/LinedList"/>
    <dgm:cxn modelId="{60B8F34E-F062-4542-A474-D7B439D509B3}" type="presParOf" srcId="{B7D61308-5BB2-45BD-9BF3-8490878F9457}" destId="{3F60DF3D-5C4B-4019-8592-D4BDFBB8BED7}" srcOrd="0" destOrd="0" presId="urn:microsoft.com/office/officeart/2008/layout/LinedList"/>
    <dgm:cxn modelId="{1B5B1FED-BDBA-4A3F-A3D2-C86D81A8BBDE}" type="presParOf" srcId="{B7D61308-5BB2-45BD-9BF3-8490878F9457}" destId="{2DC1EBD7-A375-42FA-BEB9-E942CDBB19DE}" srcOrd="1" destOrd="0" presId="urn:microsoft.com/office/officeart/2008/layout/LinedList"/>
    <dgm:cxn modelId="{5252C965-244A-4909-A028-CBF6E35363E8}" type="presParOf" srcId="{E865EC59-F06B-467F-8C55-73430BADA163}" destId="{BE72B1C5-5146-4FF6-AC79-14493D7195A4}" srcOrd="8" destOrd="0" presId="urn:microsoft.com/office/officeart/2008/layout/LinedList"/>
    <dgm:cxn modelId="{F142C56D-FCE9-4E89-9E83-C629916C065F}" type="presParOf" srcId="{E865EC59-F06B-467F-8C55-73430BADA163}" destId="{E168A885-2A77-4A03-ADBB-2125343F423D}" srcOrd="9" destOrd="0" presId="urn:microsoft.com/office/officeart/2008/layout/LinedList"/>
    <dgm:cxn modelId="{6B6D2B3C-5C5B-4717-B422-5EF0B51185F1}" type="presParOf" srcId="{E168A885-2A77-4A03-ADBB-2125343F423D}" destId="{10AFD403-6C64-48B3-8873-6B36C8FB41BC}" srcOrd="0" destOrd="0" presId="urn:microsoft.com/office/officeart/2008/layout/LinedList"/>
    <dgm:cxn modelId="{D4A9C052-15FB-4089-A586-D5E74AB55A33}" type="presParOf" srcId="{E168A885-2A77-4A03-ADBB-2125343F423D}" destId="{2C72D9B4-8C78-4DBA-9B56-E5E2758F0321}" srcOrd="1" destOrd="0" presId="urn:microsoft.com/office/officeart/2008/layout/LinedList"/>
    <dgm:cxn modelId="{8890B9F5-9DA9-42CA-97BB-95507BD77C26}" type="presParOf" srcId="{E865EC59-F06B-467F-8C55-73430BADA163}" destId="{50A72434-7D8D-4EF7-82B7-9085049BF022}" srcOrd="10" destOrd="0" presId="urn:microsoft.com/office/officeart/2008/layout/LinedList"/>
    <dgm:cxn modelId="{180EC811-2691-43B3-A411-1D1965DAB4D4}" type="presParOf" srcId="{E865EC59-F06B-467F-8C55-73430BADA163}" destId="{D49B2898-73E0-4A95-8DD9-553AFA37F1C2}" srcOrd="11" destOrd="0" presId="urn:microsoft.com/office/officeart/2008/layout/LinedList"/>
    <dgm:cxn modelId="{1231B3CD-2244-4F74-AEBC-C3A1C9B1ED8C}" type="presParOf" srcId="{D49B2898-73E0-4A95-8DD9-553AFA37F1C2}" destId="{14E75A5C-6744-45C8-9C4D-172077ED080D}" srcOrd="0" destOrd="0" presId="urn:microsoft.com/office/officeart/2008/layout/LinedList"/>
    <dgm:cxn modelId="{5CA5CE88-970D-4051-A345-5E15DB92EDE7}" type="presParOf" srcId="{D49B2898-73E0-4A95-8DD9-553AFA37F1C2}" destId="{9920B049-E431-48D3-88EE-2C248C844175}" srcOrd="1" destOrd="0" presId="urn:microsoft.com/office/officeart/2008/layout/LinedList"/>
    <dgm:cxn modelId="{99F1907F-5F4D-47EA-845E-08FA8387AA3E}" type="presParOf" srcId="{E865EC59-F06B-467F-8C55-73430BADA163}" destId="{876A18D7-D950-440B-B3C1-0A1CF49EC6BC}" srcOrd="12" destOrd="0" presId="urn:microsoft.com/office/officeart/2008/layout/LinedList"/>
    <dgm:cxn modelId="{54AE2720-4613-41C2-8220-0472F747F8A5}" type="presParOf" srcId="{E865EC59-F06B-467F-8C55-73430BADA163}" destId="{86FBE8E0-E84E-4690-8736-4E4E52FA4F51}" srcOrd="13" destOrd="0" presId="urn:microsoft.com/office/officeart/2008/layout/LinedList"/>
    <dgm:cxn modelId="{DBDC1C4C-7B24-47DB-8A7A-A86EE8C6251B}" type="presParOf" srcId="{86FBE8E0-E84E-4690-8736-4E4E52FA4F51}" destId="{F7EEC14C-375D-4696-80B5-EB19F2AB6D5D}" srcOrd="0" destOrd="0" presId="urn:microsoft.com/office/officeart/2008/layout/LinedList"/>
    <dgm:cxn modelId="{15127DBB-5781-455B-84F0-88F5662F84D6}" type="presParOf" srcId="{86FBE8E0-E84E-4690-8736-4E4E52FA4F51}" destId="{55600DA8-AD73-451A-94C1-B0417161BBC7}" srcOrd="1" destOrd="0" presId="urn:microsoft.com/office/officeart/2008/layout/LinedList"/>
    <dgm:cxn modelId="{4AB21D8B-ACF9-4967-B0B2-D20525E5FE10}" type="presParOf" srcId="{E865EC59-F06B-467F-8C55-73430BADA163}" destId="{BB0A19D2-3835-45E9-8006-2D55D0BE0835}" srcOrd="14" destOrd="0" presId="urn:microsoft.com/office/officeart/2008/layout/LinedList"/>
    <dgm:cxn modelId="{FA3F1A85-6A5E-4AE6-9301-02F5321D3387}" type="presParOf" srcId="{E865EC59-F06B-467F-8C55-73430BADA163}" destId="{A14A2B68-7985-4B9E-9404-912085751706}" srcOrd="15" destOrd="0" presId="urn:microsoft.com/office/officeart/2008/layout/LinedList"/>
    <dgm:cxn modelId="{74985344-C2E8-4653-AC14-297357C4A2E0}" type="presParOf" srcId="{A14A2B68-7985-4B9E-9404-912085751706}" destId="{36814995-AE2E-43AC-9C23-4DAB299B49E4}" srcOrd="0" destOrd="0" presId="urn:microsoft.com/office/officeart/2008/layout/LinedList"/>
    <dgm:cxn modelId="{2E7FA8AB-995A-44A4-97C0-4B726D7AF32C}" type="presParOf" srcId="{A14A2B68-7985-4B9E-9404-912085751706}" destId="{1DBEBF47-44F0-4987-B3C9-2236F9443D7A}" srcOrd="1" destOrd="0" presId="urn:microsoft.com/office/officeart/2008/layout/LinedList"/>
    <dgm:cxn modelId="{5ADA15D4-941B-46DE-82B7-489F850A3B1A}" type="presParOf" srcId="{E865EC59-F06B-467F-8C55-73430BADA163}" destId="{15A912BE-D07D-4757-A63E-33FB3A5E0115}" srcOrd="16" destOrd="0" presId="urn:microsoft.com/office/officeart/2008/layout/LinedList"/>
    <dgm:cxn modelId="{8A9F3F94-D45D-4982-AE85-D3E838E5FA02}" type="presParOf" srcId="{E865EC59-F06B-467F-8C55-73430BADA163}" destId="{6824AA6C-6214-4462-AD43-EFA2377634F5}" srcOrd="17" destOrd="0" presId="urn:microsoft.com/office/officeart/2008/layout/LinedList"/>
    <dgm:cxn modelId="{AAB993CB-CDF5-4D5E-A4CA-071BA5171FED}" type="presParOf" srcId="{6824AA6C-6214-4462-AD43-EFA2377634F5}" destId="{6D4B671E-81D8-4166-86BD-860BCF9A946A}" srcOrd="0" destOrd="0" presId="urn:microsoft.com/office/officeart/2008/layout/LinedList"/>
    <dgm:cxn modelId="{086B75D8-5B65-4CBD-8835-F87553B515D3}" type="presParOf" srcId="{6824AA6C-6214-4462-AD43-EFA2377634F5}" destId="{632D06B6-E444-44CD-9D11-AF62A8ED5B3D}" srcOrd="1" destOrd="0" presId="urn:microsoft.com/office/officeart/2008/layout/LinedList"/>
    <dgm:cxn modelId="{AC50AE03-D0D4-4CC4-AB59-F2ABBCCBF9A9}" type="presParOf" srcId="{E865EC59-F06B-467F-8C55-73430BADA163}" destId="{46D5706F-63C1-465F-A478-EB24147B2AA5}" srcOrd="18" destOrd="0" presId="urn:microsoft.com/office/officeart/2008/layout/LinedList"/>
    <dgm:cxn modelId="{EFA1C3C1-C738-40DA-81FE-7615B6C54975}" type="presParOf" srcId="{E865EC59-F06B-467F-8C55-73430BADA163}" destId="{50DA2435-CB0F-42B7-A21D-676E8481BFC9}" srcOrd="19" destOrd="0" presId="urn:microsoft.com/office/officeart/2008/layout/LinedList"/>
    <dgm:cxn modelId="{5DF0D94F-07F0-4DF8-A5BF-7ABCBF561E37}" type="presParOf" srcId="{50DA2435-CB0F-42B7-A21D-676E8481BFC9}" destId="{E54118E3-FF2E-474A-8A2B-538EC96A755A}" srcOrd="0" destOrd="0" presId="urn:microsoft.com/office/officeart/2008/layout/LinedList"/>
    <dgm:cxn modelId="{44844758-597B-4960-8CB8-EC89A9897CFA}" type="presParOf" srcId="{50DA2435-CB0F-42B7-A21D-676E8481BFC9}" destId="{3FF1BBDE-99BE-4AE0-A4EA-65A11B7FC49D}" srcOrd="1" destOrd="0" presId="urn:microsoft.com/office/officeart/2008/layout/LinedList"/>
    <dgm:cxn modelId="{60B0ED41-C264-4D55-A573-0B1782397C36}" type="presParOf" srcId="{E865EC59-F06B-467F-8C55-73430BADA163}" destId="{559C538B-D012-495B-B728-17CAF104E038}" srcOrd="20" destOrd="0" presId="urn:microsoft.com/office/officeart/2008/layout/LinedList"/>
    <dgm:cxn modelId="{39A51080-DD92-4FC4-9ED7-8ECC5E8E68FB}" type="presParOf" srcId="{E865EC59-F06B-467F-8C55-73430BADA163}" destId="{93BBF31D-36DF-4D2F-8D22-D3D2F0571D7E}" srcOrd="21" destOrd="0" presId="urn:microsoft.com/office/officeart/2008/layout/LinedList"/>
    <dgm:cxn modelId="{427D1C95-4DF3-49C0-B0C5-820892AE2DBB}" type="presParOf" srcId="{93BBF31D-36DF-4D2F-8D22-D3D2F0571D7E}" destId="{7B6BCB36-CB9F-4202-825B-5C66D5492D6D}" srcOrd="0" destOrd="0" presId="urn:microsoft.com/office/officeart/2008/layout/LinedList"/>
    <dgm:cxn modelId="{C14001F7-2E75-491A-B5E8-FC4376C7E22D}" type="presParOf" srcId="{93BBF31D-36DF-4D2F-8D22-D3D2F0571D7E}" destId="{BB8FAFE4-D43C-42C9-9D52-6BE2F868CC90}" srcOrd="1" destOrd="0" presId="urn:microsoft.com/office/officeart/2008/layout/LinedList"/>
    <dgm:cxn modelId="{E023008B-231B-4EEB-A300-532111E263DB}" type="presParOf" srcId="{E865EC59-F06B-467F-8C55-73430BADA163}" destId="{E121C506-0F14-41F6-8E94-3C62566B6A06}" srcOrd="22" destOrd="0" presId="urn:microsoft.com/office/officeart/2008/layout/LinedList"/>
    <dgm:cxn modelId="{D3D89092-C83D-4170-87AC-D6FB479F41BA}" type="presParOf" srcId="{E865EC59-F06B-467F-8C55-73430BADA163}" destId="{7CF36B16-1FAC-4ADC-9AC0-5B14FF33CD1D}" srcOrd="23" destOrd="0" presId="urn:microsoft.com/office/officeart/2008/layout/LinedList"/>
    <dgm:cxn modelId="{8CB60A2C-419E-4A47-9A46-12CB8E6F7B8F}" type="presParOf" srcId="{7CF36B16-1FAC-4ADC-9AC0-5B14FF33CD1D}" destId="{2A518D69-5FBB-4F02-89D2-033744493627}" srcOrd="0" destOrd="0" presId="urn:microsoft.com/office/officeart/2008/layout/LinedList"/>
    <dgm:cxn modelId="{762A96B5-6DCD-4272-92C0-ED5A44E7341C}" type="presParOf" srcId="{7CF36B16-1FAC-4ADC-9AC0-5B14FF33CD1D}" destId="{B7037A3D-C613-4A6C-B4B8-7B3E713F858E}" srcOrd="1" destOrd="0" presId="urn:microsoft.com/office/officeart/2008/layout/LinedList"/>
    <dgm:cxn modelId="{09744932-FB05-4476-B971-06274E2706A6}" type="presParOf" srcId="{E865EC59-F06B-467F-8C55-73430BADA163}" destId="{C6BE6B7F-4811-44FF-84AF-5F1999E8B653}" srcOrd="24" destOrd="0" presId="urn:microsoft.com/office/officeart/2008/layout/LinedList"/>
    <dgm:cxn modelId="{7849799E-2C01-4A43-97E7-BD0580435089}" type="presParOf" srcId="{E865EC59-F06B-467F-8C55-73430BADA163}" destId="{7A107155-797B-4B03-9577-F611825282A3}" srcOrd="25" destOrd="0" presId="urn:microsoft.com/office/officeart/2008/layout/LinedList"/>
    <dgm:cxn modelId="{99DA9216-F848-41AF-80D3-E0F64DB3287E}" type="presParOf" srcId="{7A107155-797B-4B03-9577-F611825282A3}" destId="{D2022A02-5B2A-482C-9A1A-6DC6E9B04187}" srcOrd="0" destOrd="0" presId="urn:microsoft.com/office/officeart/2008/layout/LinedList"/>
    <dgm:cxn modelId="{DD54B91D-8FF1-4061-9E38-E439382BFAA2}" type="presParOf" srcId="{7A107155-797B-4B03-9577-F611825282A3}" destId="{7375128F-1E7E-496F-9BC9-1EECCEC395BA}" srcOrd="1" destOrd="0" presId="urn:microsoft.com/office/officeart/2008/layout/LinedList"/>
    <dgm:cxn modelId="{4FD29CBF-C787-4981-8E8B-F017DB467319}" type="presParOf" srcId="{E865EC59-F06B-467F-8C55-73430BADA163}" destId="{7B0FBF9D-D28F-4D40-A7AA-D6972AE1C266}" srcOrd="26" destOrd="0" presId="urn:microsoft.com/office/officeart/2008/layout/LinedList"/>
    <dgm:cxn modelId="{5C16CC80-31EE-469E-A220-13F2B85EF64B}" type="presParOf" srcId="{E865EC59-F06B-467F-8C55-73430BADA163}" destId="{480379D2-FE21-4B11-851C-FE1743C57AF9}" srcOrd="27" destOrd="0" presId="urn:microsoft.com/office/officeart/2008/layout/LinedList"/>
    <dgm:cxn modelId="{562C062E-D0C1-43D9-9809-B7EA64861DF0}" type="presParOf" srcId="{480379D2-FE21-4B11-851C-FE1743C57AF9}" destId="{BBD0F0D0-129C-4A5E-B622-10FE052F4182}" srcOrd="0" destOrd="0" presId="urn:microsoft.com/office/officeart/2008/layout/LinedList"/>
    <dgm:cxn modelId="{8C6DB67C-A111-4BB0-99B2-B931344081CA}" type="presParOf" srcId="{480379D2-FE21-4B11-851C-FE1743C57AF9}" destId="{B4DA11E7-09A9-4B81-B9EA-18BAB45FD765}" srcOrd="1" destOrd="0" presId="urn:microsoft.com/office/officeart/2008/layout/LinedList"/>
    <dgm:cxn modelId="{D50FC41A-FDBE-4373-A7BC-D349A537337C}" type="presParOf" srcId="{E865EC59-F06B-467F-8C55-73430BADA163}" destId="{28EE57E7-B744-47C7-8AC6-F7F99B242EE3}" srcOrd="28" destOrd="0" presId="urn:microsoft.com/office/officeart/2008/layout/LinedList"/>
    <dgm:cxn modelId="{38B64CC8-F6EA-4C76-B740-BB2E7176B233}" type="presParOf" srcId="{E865EC59-F06B-467F-8C55-73430BADA163}" destId="{B0780A9A-4F8D-4F7D-85B6-F6633731C4AE}" srcOrd="29" destOrd="0" presId="urn:microsoft.com/office/officeart/2008/layout/LinedList"/>
    <dgm:cxn modelId="{293D6E90-9B71-47A6-8DC9-F7C3B7156BBB}" type="presParOf" srcId="{B0780A9A-4F8D-4F7D-85B6-F6633731C4AE}" destId="{0382C2EA-20CF-4087-BD78-2528636F84EF}" srcOrd="0" destOrd="0" presId="urn:microsoft.com/office/officeart/2008/layout/LinedList"/>
    <dgm:cxn modelId="{B71D4F21-C01D-4B35-9205-CF8CADDE9966}" type="presParOf" srcId="{B0780A9A-4F8D-4F7D-85B6-F6633731C4AE}" destId="{EC1EBF3E-09B6-42B2-AD7D-0BF374CB40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01A8DD-93EC-4940-A7E2-0C1364138C9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25AB3C-EBFC-4909-A230-53DABE2298C1}">
      <dgm:prSet/>
      <dgm:spPr/>
      <dgm:t>
        <a:bodyPr/>
        <a:lstStyle/>
        <a:p>
          <a:r>
            <a:rPr lang="en-US"/>
            <a:t>Grad Funds Raised to Date</a:t>
          </a:r>
        </a:p>
      </dgm:t>
    </dgm:pt>
    <dgm:pt modelId="{219B71FF-A8FA-4D98-BCF6-73753C5A3924}" type="parTrans" cxnId="{A1333EA7-CC98-481B-9436-F916C03A5AB5}">
      <dgm:prSet/>
      <dgm:spPr/>
      <dgm:t>
        <a:bodyPr/>
        <a:lstStyle/>
        <a:p>
          <a:endParaRPr lang="en-US"/>
        </a:p>
      </dgm:t>
    </dgm:pt>
    <dgm:pt modelId="{436DC8B1-31B0-4EAB-BDEC-9D4CCECCF7B1}" type="sibTrans" cxnId="{A1333EA7-CC98-481B-9436-F916C03A5AB5}">
      <dgm:prSet/>
      <dgm:spPr/>
      <dgm:t>
        <a:bodyPr/>
        <a:lstStyle/>
        <a:p>
          <a:endParaRPr lang="en-US"/>
        </a:p>
      </dgm:t>
    </dgm:pt>
    <dgm:pt modelId="{434C747E-8FDA-4411-BD37-C8728652DF4D}">
      <dgm:prSet/>
      <dgm:spPr/>
      <dgm:t>
        <a:bodyPr/>
        <a:lstStyle/>
        <a:p>
          <a:r>
            <a:rPr lang="en-US" dirty="0"/>
            <a:t>2025 Carry Over: $2000.00</a:t>
          </a:r>
        </a:p>
      </dgm:t>
    </dgm:pt>
    <dgm:pt modelId="{4EED20EF-D028-4478-B0E7-1DEEFB26867D}" type="parTrans" cxnId="{116AE5B8-DE9D-49B1-AD88-2FCE17FED584}">
      <dgm:prSet/>
      <dgm:spPr/>
      <dgm:t>
        <a:bodyPr/>
        <a:lstStyle/>
        <a:p>
          <a:endParaRPr lang="en-US"/>
        </a:p>
      </dgm:t>
    </dgm:pt>
    <dgm:pt modelId="{EBA1ACA0-CF96-4DB1-AE21-6979A724B093}" type="sibTrans" cxnId="{116AE5B8-DE9D-49B1-AD88-2FCE17FED584}">
      <dgm:prSet/>
      <dgm:spPr/>
      <dgm:t>
        <a:bodyPr/>
        <a:lstStyle/>
        <a:p>
          <a:endParaRPr lang="en-US"/>
        </a:p>
      </dgm:t>
    </dgm:pt>
    <dgm:pt modelId="{6785EF17-C892-4B4C-A656-4BF6ECBAF04F}">
      <dgm:prSet/>
      <dgm:spPr/>
      <dgm:t>
        <a:bodyPr/>
        <a:lstStyle/>
        <a:p>
          <a:r>
            <a:rPr lang="en-US" dirty="0"/>
            <a:t>Other School Fundraiser: $</a:t>
          </a:r>
        </a:p>
      </dgm:t>
    </dgm:pt>
    <dgm:pt modelId="{C748FA09-23AB-4731-A230-715328B89D53}" type="parTrans" cxnId="{88E32CA2-FC2E-4186-8A62-09DAB6E4431C}">
      <dgm:prSet/>
      <dgm:spPr/>
      <dgm:t>
        <a:bodyPr/>
        <a:lstStyle/>
        <a:p>
          <a:endParaRPr lang="en-US"/>
        </a:p>
      </dgm:t>
    </dgm:pt>
    <dgm:pt modelId="{2AF41772-129A-4D66-A187-C0AE2361BD1C}" type="sibTrans" cxnId="{88E32CA2-FC2E-4186-8A62-09DAB6E4431C}">
      <dgm:prSet/>
      <dgm:spPr/>
      <dgm:t>
        <a:bodyPr/>
        <a:lstStyle/>
        <a:p>
          <a:endParaRPr lang="en-US"/>
        </a:p>
      </dgm:t>
    </dgm:pt>
    <dgm:pt modelId="{215FCBE3-AF5D-4700-929D-C3BED8C2E78A}">
      <dgm:prSet/>
      <dgm:spPr/>
      <dgm:t>
        <a:bodyPr/>
        <a:lstStyle/>
        <a:p>
          <a:r>
            <a:rPr lang="en-US" dirty="0"/>
            <a:t>Total Current Funds= $9000.00 </a:t>
          </a:r>
        </a:p>
      </dgm:t>
    </dgm:pt>
    <dgm:pt modelId="{03D8A32D-3190-4AE7-8DBF-4CFDA51A14C7}" type="parTrans" cxnId="{935ABFE1-E308-4D5B-A5F9-9EFE956FEAC0}">
      <dgm:prSet/>
      <dgm:spPr/>
      <dgm:t>
        <a:bodyPr/>
        <a:lstStyle/>
        <a:p>
          <a:endParaRPr lang="en-US"/>
        </a:p>
      </dgm:t>
    </dgm:pt>
    <dgm:pt modelId="{04323725-3434-43EB-9513-4079A695A261}" type="sibTrans" cxnId="{935ABFE1-E308-4D5B-A5F9-9EFE956FEAC0}">
      <dgm:prSet/>
      <dgm:spPr/>
      <dgm:t>
        <a:bodyPr/>
        <a:lstStyle/>
        <a:p>
          <a:endParaRPr lang="en-US"/>
        </a:p>
      </dgm:t>
    </dgm:pt>
    <dgm:pt modelId="{A3F50B30-A148-4FBE-B59F-A670810BF33C}">
      <dgm:prSet/>
      <dgm:spPr/>
      <dgm:t>
        <a:bodyPr/>
        <a:lstStyle/>
        <a:p>
          <a:r>
            <a:rPr lang="en-US" dirty="0"/>
            <a:t>December Fundraiser: $7000.00</a:t>
          </a:r>
        </a:p>
      </dgm:t>
    </dgm:pt>
    <dgm:pt modelId="{6CB3F222-308F-4039-999A-C556512DDE40}" type="parTrans" cxnId="{A4E1AC55-D2D4-4BB1-B3ED-E994B1824DF2}">
      <dgm:prSet/>
      <dgm:spPr/>
      <dgm:t>
        <a:bodyPr/>
        <a:lstStyle/>
        <a:p>
          <a:endParaRPr lang="en-CA"/>
        </a:p>
      </dgm:t>
    </dgm:pt>
    <dgm:pt modelId="{B73C8038-46B5-4CF8-B224-5FDA78F68477}" type="sibTrans" cxnId="{A4E1AC55-D2D4-4BB1-B3ED-E994B1824DF2}">
      <dgm:prSet/>
      <dgm:spPr/>
      <dgm:t>
        <a:bodyPr/>
        <a:lstStyle/>
        <a:p>
          <a:endParaRPr lang="en-CA"/>
        </a:p>
      </dgm:t>
    </dgm:pt>
    <dgm:pt modelId="{9800799D-3BBE-4D46-9851-A1FF27D88135}">
      <dgm:prSet/>
      <dgm:spPr/>
      <dgm:t>
        <a:bodyPr/>
        <a:lstStyle/>
        <a:p>
          <a:r>
            <a:rPr lang="en-US" dirty="0"/>
            <a:t>February Fundraiser: $</a:t>
          </a:r>
        </a:p>
      </dgm:t>
    </dgm:pt>
    <dgm:pt modelId="{FA29A7EB-C2C1-4D13-B2F4-0F4804B1B6BB}" type="parTrans" cxnId="{DE3BBA1E-2B71-4258-8CCC-6CC94B8F71BD}">
      <dgm:prSet/>
      <dgm:spPr/>
      <dgm:t>
        <a:bodyPr/>
        <a:lstStyle/>
        <a:p>
          <a:endParaRPr lang="en-CA"/>
        </a:p>
      </dgm:t>
    </dgm:pt>
    <dgm:pt modelId="{B91F8372-A321-4C2E-B09F-9A56201FFB69}" type="sibTrans" cxnId="{DE3BBA1E-2B71-4258-8CCC-6CC94B8F71BD}">
      <dgm:prSet/>
      <dgm:spPr/>
      <dgm:t>
        <a:bodyPr/>
        <a:lstStyle/>
        <a:p>
          <a:endParaRPr lang="en-CA"/>
        </a:p>
      </dgm:t>
    </dgm:pt>
    <dgm:pt modelId="{FB7053BE-5C80-4F21-ADC0-CC0726DBB7E7}">
      <dgm:prSet/>
      <dgm:spPr/>
      <dgm:t>
        <a:bodyPr/>
        <a:lstStyle/>
        <a:p>
          <a:r>
            <a:rPr lang="en-US" dirty="0"/>
            <a:t>Donations: $</a:t>
          </a:r>
        </a:p>
      </dgm:t>
    </dgm:pt>
    <dgm:pt modelId="{549B2CB0-2189-4CA7-9789-0DD5958A9941}" type="parTrans" cxnId="{A6D0A4F8-C221-4937-9C8F-5607FA71FD7C}">
      <dgm:prSet/>
      <dgm:spPr/>
      <dgm:t>
        <a:bodyPr/>
        <a:lstStyle/>
        <a:p>
          <a:endParaRPr lang="en-CA"/>
        </a:p>
      </dgm:t>
    </dgm:pt>
    <dgm:pt modelId="{EEDC409E-3DE8-475E-8254-626272708F79}" type="sibTrans" cxnId="{A6D0A4F8-C221-4937-9C8F-5607FA71FD7C}">
      <dgm:prSet/>
      <dgm:spPr/>
      <dgm:t>
        <a:bodyPr/>
        <a:lstStyle/>
        <a:p>
          <a:endParaRPr lang="en-CA"/>
        </a:p>
      </dgm:t>
    </dgm:pt>
    <dgm:pt modelId="{3D5DBEEA-1811-4CD9-AB13-C70FF49368F5}" type="pres">
      <dgm:prSet presAssocID="{CC01A8DD-93EC-4940-A7E2-0C1364138C9F}" presName="linear" presStyleCnt="0">
        <dgm:presLayoutVars>
          <dgm:dir/>
          <dgm:animLvl val="lvl"/>
          <dgm:resizeHandles val="exact"/>
        </dgm:presLayoutVars>
      </dgm:prSet>
      <dgm:spPr/>
    </dgm:pt>
    <dgm:pt modelId="{BE28B4EF-9369-481A-8E5A-589846E116BE}" type="pres">
      <dgm:prSet presAssocID="{3F25AB3C-EBFC-4909-A230-53DABE2298C1}" presName="parentLin" presStyleCnt="0"/>
      <dgm:spPr/>
    </dgm:pt>
    <dgm:pt modelId="{0B049C9B-EBC0-4034-AF64-1B23F88EE041}" type="pres">
      <dgm:prSet presAssocID="{3F25AB3C-EBFC-4909-A230-53DABE2298C1}" presName="parentLeftMargin" presStyleLbl="node1" presStyleIdx="0" presStyleCnt="2"/>
      <dgm:spPr/>
    </dgm:pt>
    <dgm:pt modelId="{375A4B86-5700-4EE8-A7F1-88390E7A1F26}" type="pres">
      <dgm:prSet presAssocID="{3F25AB3C-EBFC-4909-A230-53DABE2298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37E6F1-2BEF-465B-BE30-11414E5B10C6}" type="pres">
      <dgm:prSet presAssocID="{3F25AB3C-EBFC-4909-A230-53DABE2298C1}" presName="negativeSpace" presStyleCnt="0"/>
      <dgm:spPr/>
    </dgm:pt>
    <dgm:pt modelId="{A184C208-F38E-4B04-AB2B-1D9FAFCA52C7}" type="pres">
      <dgm:prSet presAssocID="{3F25AB3C-EBFC-4909-A230-53DABE2298C1}" presName="childText" presStyleLbl="conFgAcc1" presStyleIdx="0" presStyleCnt="2">
        <dgm:presLayoutVars>
          <dgm:bulletEnabled val="1"/>
        </dgm:presLayoutVars>
      </dgm:prSet>
      <dgm:spPr/>
    </dgm:pt>
    <dgm:pt modelId="{A180FF47-49A8-4995-A311-50B6BB3A4E96}" type="pres">
      <dgm:prSet presAssocID="{436DC8B1-31B0-4EAB-BDEC-9D4CCECCF7B1}" presName="spaceBetweenRectangles" presStyleCnt="0"/>
      <dgm:spPr/>
    </dgm:pt>
    <dgm:pt modelId="{0A50E847-32E0-410D-BCAB-568B5DCB6477}" type="pres">
      <dgm:prSet presAssocID="{215FCBE3-AF5D-4700-929D-C3BED8C2E78A}" presName="parentLin" presStyleCnt="0"/>
      <dgm:spPr/>
    </dgm:pt>
    <dgm:pt modelId="{8AA54840-91F8-487D-B251-88225CEC422D}" type="pres">
      <dgm:prSet presAssocID="{215FCBE3-AF5D-4700-929D-C3BED8C2E78A}" presName="parentLeftMargin" presStyleLbl="node1" presStyleIdx="0" presStyleCnt="2"/>
      <dgm:spPr/>
    </dgm:pt>
    <dgm:pt modelId="{3B1779D2-0896-48CF-A39C-F94CDB3939A2}" type="pres">
      <dgm:prSet presAssocID="{215FCBE3-AF5D-4700-929D-C3BED8C2E7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743B03-DA02-4B04-A9B0-EBEF38170A78}" type="pres">
      <dgm:prSet presAssocID="{215FCBE3-AF5D-4700-929D-C3BED8C2E78A}" presName="negativeSpace" presStyleCnt="0"/>
      <dgm:spPr/>
    </dgm:pt>
    <dgm:pt modelId="{D6D980AA-94DB-4672-9108-AB3DEB3969ED}" type="pres">
      <dgm:prSet presAssocID="{215FCBE3-AF5D-4700-929D-C3BED8C2E7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3BBA1E-2B71-4258-8CCC-6CC94B8F71BD}" srcId="{3F25AB3C-EBFC-4909-A230-53DABE2298C1}" destId="{9800799D-3BBE-4D46-9851-A1FF27D88135}" srcOrd="2" destOrd="0" parTransId="{FA29A7EB-C2C1-4D13-B2F4-0F4804B1B6BB}" sibTransId="{B91F8372-A321-4C2E-B09F-9A56201FFB69}"/>
    <dgm:cxn modelId="{2F04CD41-E010-4F14-AF5E-F97DAF29322E}" type="presOf" srcId="{434C747E-8FDA-4411-BD37-C8728652DF4D}" destId="{A184C208-F38E-4B04-AB2B-1D9FAFCA52C7}" srcOrd="0" destOrd="0" presId="urn:microsoft.com/office/officeart/2005/8/layout/list1"/>
    <dgm:cxn modelId="{8EAD8173-3367-406C-BD74-76B70B395D17}" type="presOf" srcId="{215FCBE3-AF5D-4700-929D-C3BED8C2E78A}" destId="{3B1779D2-0896-48CF-A39C-F94CDB3939A2}" srcOrd="1" destOrd="0" presId="urn:microsoft.com/office/officeart/2005/8/layout/list1"/>
    <dgm:cxn modelId="{B7BE6754-E60D-4801-8D42-186DCC086AAD}" type="presOf" srcId="{215FCBE3-AF5D-4700-929D-C3BED8C2E78A}" destId="{8AA54840-91F8-487D-B251-88225CEC422D}" srcOrd="0" destOrd="0" presId="urn:microsoft.com/office/officeart/2005/8/layout/list1"/>
    <dgm:cxn modelId="{A4E1AC55-D2D4-4BB1-B3ED-E994B1824DF2}" srcId="{3F25AB3C-EBFC-4909-A230-53DABE2298C1}" destId="{A3F50B30-A148-4FBE-B59F-A670810BF33C}" srcOrd="1" destOrd="0" parTransId="{6CB3F222-308F-4039-999A-C556512DDE40}" sibTransId="{B73C8038-46B5-4CF8-B224-5FDA78F68477}"/>
    <dgm:cxn modelId="{AEB5B496-E365-43CD-9FB4-64BD9EFBD4D0}" type="presOf" srcId="{9800799D-3BBE-4D46-9851-A1FF27D88135}" destId="{A184C208-F38E-4B04-AB2B-1D9FAFCA52C7}" srcOrd="0" destOrd="2" presId="urn:microsoft.com/office/officeart/2005/8/layout/list1"/>
    <dgm:cxn modelId="{1626C59C-1C82-4BEB-8ABF-A68266E324D8}" type="presOf" srcId="{6785EF17-C892-4B4C-A656-4BF6ECBAF04F}" destId="{A184C208-F38E-4B04-AB2B-1D9FAFCA52C7}" srcOrd="0" destOrd="4" presId="urn:microsoft.com/office/officeart/2005/8/layout/list1"/>
    <dgm:cxn modelId="{88E32CA2-FC2E-4186-8A62-09DAB6E4431C}" srcId="{3F25AB3C-EBFC-4909-A230-53DABE2298C1}" destId="{6785EF17-C892-4B4C-A656-4BF6ECBAF04F}" srcOrd="4" destOrd="0" parTransId="{C748FA09-23AB-4731-A230-715328B89D53}" sibTransId="{2AF41772-129A-4D66-A187-C0AE2361BD1C}"/>
    <dgm:cxn modelId="{C0286CA5-0CF6-4F6C-A882-AD3E5A048FEA}" type="presOf" srcId="{3F25AB3C-EBFC-4909-A230-53DABE2298C1}" destId="{0B049C9B-EBC0-4034-AF64-1B23F88EE041}" srcOrd="0" destOrd="0" presId="urn:microsoft.com/office/officeart/2005/8/layout/list1"/>
    <dgm:cxn modelId="{A1333EA7-CC98-481B-9436-F916C03A5AB5}" srcId="{CC01A8DD-93EC-4940-A7E2-0C1364138C9F}" destId="{3F25AB3C-EBFC-4909-A230-53DABE2298C1}" srcOrd="0" destOrd="0" parTransId="{219B71FF-A8FA-4D98-BCF6-73753C5A3924}" sibTransId="{436DC8B1-31B0-4EAB-BDEC-9D4CCECCF7B1}"/>
    <dgm:cxn modelId="{4836CFAB-75BA-48BB-B89F-C96FF2FFC7BF}" type="presOf" srcId="{A3F50B30-A148-4FBE-B59F-A670810BF33C}" destId="{A184C208-F38E-4B04-AB2B-1D9FAFCA52C7}" srcOrd="0" destOrd="1" presId="urn:microsoft.com/office/officeart/2005/8/layout/list1"/>
    <dgm:cxn modelId="{A6334AAD-2E6E-48B1-8D25-36AFD9867FC4}" type="presOf" srcId="{3F25AB3C-EBFC-4909-A230-53DABE2298C1}" destId="{375A4B86-5700-4EE8-A7F1-88390E7A1F26}" srcOrd="1" destOrd="0" presId="urn:microsoft.com/office/officeart/2005/8/layout/list1"/>
    <dgm:cxn modelId="{88D857B6-4A38-4848-A2F9-AAC5F5553489}" type="presOf" srcId="{CC01A8DD-93EC-4940-A7E2-0C1364138C9F}" destId="{3D5DBEEA-1811-4CD9-AB13-C70FF49368F5}" srcOrd="0" destOrd="0" presId="urn:microsoft.com/office/officeart/2005/8/layout/list1"/>
    <dgm:cxn modelId="{116AE5B8-DE9D-49B1-AD88-2FCE17FED584}" srcId="{3F25AB3C-EBFC-4909-A230-53DABE2298C1}" destId="{434C747E-8FDA-4411-BD37-C8728652DF4D}" srcOrd="0" destOrd="0" parTransId="{4EED20EF-D028-4478-B0E7-1DEEFB26867D}" sibTransId="{EBA1ACA0-CF96-4DB1-AE21-6979A724B093}"/>
    <dgm:cxn modelId="{D01638E0-BC33-48B8-8576-8B41976A02FF}" type="presOf" srcId="{FB7053BE-5C80-4F21-ADC0-CC0726DBB7E7}" destId="{A184C208-F38E-4B04-AB2B-1D9FAFCA52C7}" srcOrd="0" destOrd="3" presId="urn:microsoft.com/office/officeart/2005/8/layout/list1"/>
    <dgm:cxn modelId="{935ABFE1-E308-4D5B-A5F9-9EFE956FEAC0}" srcId="{CC01A8DD-93EC-4940-A7E2-0C1364138C9F}" destId="{215FCBE3-AF5D-4700-929D-C3BED8C2E78A}" srcOrd="1" destOrd="0" parTransId="{03D8A32D-3190-4AE7-8DBF-4CFDA51A14C7}" sibTransId="{04323725-3434-43EB-9513-4079A695A261}"/>
    <dgm:cxn modelId="{A6D0A4F8-C221-4937-9C8F-5607FA71FD7C}" srcId="{3F25AB3C-EBFC-4909-A230-53DABE2298C1}" destId="{FB7053BE-5C80-4F21-ADC0-CC0726DBB7E7}" srcOrd="3" destOrd="0" parTransId="{549B2CB0-2189-4CA7-9789-0DD5958A9941}" sibTransId="{EEDC409E-3DE8-475E-8254-626272708F79}"/>
    <dgm:cxn modelId="{F65BDE71-9D6C-4065-9C35-110EA65F2076}" type="presParOf" srcId="{3D5DBEEA-1811-4CD9-AB13-C70FF49368F5}" destId="{BE28B4EF-9369-481A-8E5A-589846E116BE}" srcOrd="0" destOrd="0" presId="urn:microsoft.com/office/officeart/2005/8/layout/list1"/>
    <dgm:cxn modelId="{B4F60A9F-C45C-4555-95F5-5883FB8DAFAD}" type="presParOf" srcId="{BE28B4EF-9369-481A-8E5A-589846E116BE}" destId="{0B049C9B-EBC0-4034-AF64-1B23F88EE041}" srcOrd="0" destOrd="0" presId="urn:microsoft.com/office/officeart/2005/8/layout/list1"/>
    <dgm:cxn modelId="{F529BB39-11D8-467A-BBC5-3DC816B60590}" type="presParOf" srcId="{BE28B4EF-9369-481A-8E5A-589846E116BE}" destId="{375A4B86-5700-4EE8-A7F1-88390E7A1F26}" srcOrd="1" destOrd="0" presId="urn:microsoft.com/office/officeart/2005/8/layout/list1"/>
    <dgm:cxn modelId="{CE297F98-AC5B-48E4-A414-173F4287F83B}" type="presParOf" srcId="{3D5DBEEA-1811-4CD9-AB13-C70FF49368F5}" destId="{1C37E6F1-2BEF-465B-BE30-11414E5B10C6}" srcOrd="1" destOrd="0" presId="urn:microsoft.com/office/officeart/2005/8/layout/list1"/>
    <dgm:cxn modelId="{F5C7B8E8-F73F-4C6B-9D53-761517C42B08}" type="presParOf" srcId="{3D5DBEEA-1811-4CD9-AB13-C70FF49368F5}" destId="{A184C208-F38E-4B04-AB2B-1D9FAFCA52C7}" srcOrd="2" destOrd="0" presId="urn:microsoft.com/office/officeart/2005/8/layout/list1"/>
    <dgm:cxn modelId="{2F1C5310-1DFD-4152-88CB-04286BE9B9A3}" type="presParOf" srcId="{3D5DBEEA-1811-4CD9-AB13-C70FF49368F5}" destId="{A180FF47-49A8-4995-A311-50B6BB3A4E96}" srcOrd="3" destOrd="0" presId="urn:microsoft.com/office/officeart/2005/8/layout/list1"/>
    <dgm:cxn modelId="{9BAF009D-8916-41B9-BE5B-ABF2BC154926}" type="presParOf" srcId="{3D5DBEEA-1811-4CD9-AB13-C70FF49368F5}" destId="{0A50E847-32E0-410D-BCAB-568B5DCB6477}" srcOrd="4" destOrd="0" presId="urn:microsoft.com/office/officeart/2005/8/layout/list1"/>
    <dgm:cxn modelId="{9146323E-8F6E-4955-B415-B78DEC6C99AD}" type="presParOf" srcId="{0A50E847-32E0-410D-BCAB-568B5DCB6477}" destId="{8AA54840-91F8-487D-B251-88225CEC422D}" srcOrd="0" destOrd="0" presId="urn:microsoft.com/office/officeart/2005/8/layout/list1"/>
    <dgm:cxn modelId="{AAAD9D10-69E7-4310-9C08-841407057458}" type="presParOf" srcId="{0A50E847-32E0-410D-BCAB-568B5DCB6477}" destId="{3B1779D2-0896-48CF-A39C-F94CDB3939A2}" srcOrd="1" destOrd="0" presId="urn:microsoft.com/office/officeart/2005/8/layout/list1"/>
    <dgm:cxn modelId="{2E29E8B7-6503-4D51-AA12-39D31A468129}" type="presParOf" srcId="{3D5DBEEA-1811-4CD9-AB13-C70FF49368F5}" destId="{D6743B03-DA02-4B04-A9B0-EBEF38170A78}" srcOrd="5" destOrd="0" presId="urn:microsoft.com/office/officeart/2005/8/layout/list1"/>
    <dgm:cxn modelId="{797BC03B-376B-4874-A87E-7B2F08D03A27}" type="presParOf" srcId="{3D5DBEEA-1811-4CD9-AB13-C70FF49368F5}" destId="{D6D980AA-94DB-4672-9108-AB3DEB3969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37286-C0EB-4DF6-9790-8AA29A23B0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66DFF49-B91A-44CB-A8D2-56559967BF84}">
      <dgm:prSet/>
      <dgm:spPr/>
      <dgm:t>
        <a:bodyPr/>
        <a:lstStyle/>
        <a:p>
          <a:pPr>
            <a:defRPr b="1"/>
          </a:pPr>
          <a:r>
            <a:rPr lang="en-US" dirty="0"/>
            <a:t>Ensuring all students are on the list-</a:t>
          </a:r>
        </a:p>
        <a:p>
          <a:pPr>
            <a:defRPr b="1"/>
          </a:pPr>
          <a:endParaRPr lang="en-US" dirty="0"/>
        </a:p>
        <a:p>
          <a:pPr>
            <a:defRPr b="1"/>
          </a:pPr>
          <a:r>
            <a:rPr lang="en-US" dirty="0"/>
            <a:t>Correct Legal spelling of name</a:t>
          </a:r>
        </a:p>
      </dgm:t>
    </dgm:pt>
    <dgm:pt modelId="{6D3EDC57-4624-434D-9ADF-F1F5FD4C0E08}" type="parTrans" cxnId="{7595B529-1CA6-48FC-83E7-1DAD98924008}">
      <dgm:prSet/>
      <dgm:spPr/>
      <dgm:t>
        <a:bodyPr/>
        <a:lstStyle/>
        <a:p>
          <a:endParaRPr lang="en-US"/>
        </a:p>
      </dgm:t>
    </dgm:pt>
    <dgm:pt modelId="{98F96D90-255D-4E01-9084-1AEA62B86B2B}" type="sibTrans" cxnId="{7595B529-1CA6-48FC-83E7-1DAD98924008}">
      <dgm:prSet/>
      <dgm:spPr/>
      <dgm:t>
        <a:bodyPr/>
        <a:lstStyle/>
        <a:p>
          <a:endParaRPr lang="en-US"/>
        </a:p>
      </dgm:t>
    </dgm:pt>
    <dgm:pt modelId="{DE8DE00C-700D-4D2D-918F-405B7BCBA225}">
      <dgm:prSet/>
      <dgm:spPr/>
      <dgm:t>
        <a:bodyPr/>
        <a:lstStyle/>
        <a:p>
          <a:pPr>
            <a:defRPr b="1"/>
          </a:pPr>
          <a:r>
            <a:rPr lang="en-US"/>
            <a:t>Post Secondary Planning- </a:t>
          </a:r>
        </a:p>
      </dgm:t>
    </dgm:pt>
    <dgm:pt modelId="{D7886731-DC51-4A66-802D-45D588053866}" type="parTrans" cxnId="{AB7C95D8-1818-45F2-A13F-6006CAF7709A}">
      <dgm:prSet/>
      <dgm:spPr/>
      <dgm:t>
        <a:bodyPr/>
        <a:lstStyle/>
        <a:p>
          <a:endParaRPr lang="en-US"/>
        </a:p>
      </dgm:t>
    </dgm:pt>
    <dgm:pt modelId="{5F36F429-8E4E-4DBB-8590-DAEA5DD6111A}" type="sibTrans" cxnId="{AB7C95D8-1818-45F2-A13F-6006CAF7709A}">
      <dgm:prSet/>
      <dgm:spPr/>
      <dgm:t>
        <a:bodyPr/>
        <a:lstStyle/>
        <a:p>
          <a:endParaRPr lang="en-US"/>
        </a:p>
      </dgm:t>
    </dgm:pt>
    <dgm:pt modelId="{A5BE50AD-15BA-4513-90E2-B7FA1798BE03}">
      <dgm:prSet/>
      <dgm:spPr/>
      <dgm:t>
        <a:bodyPr/>
        <a:lstStyle/>
        <a:p>
          <a:r>
            <a:rPr lang="en-US" b="1"/>
            <a:t>Applications</a:t>
          </a:r>
        </a:p>
      </dgm:t>
    </dgm:pt>
    <dgm:pt modelId="{D80FF4DD-E2C7-46A4-9654-E6D5C05A5015}" type="parTrans" cxnId="{A37F2257-1632-4FE3-9532-65194A5F99A6}">
      <dgm:prSet/>
      <dgm:spPr/>
      <dgm:t>
        <a:bodyPr/>
        <a:lstStyle/>
        <a:p>
          <a:endParaRPr lang="en-US"/>
        </a:p>
      </dgm:t>
    </dgm:pt>
    <dgm:pt modelId="{10A3FA71-02A6-4E0D-ABF5-DE88DC29477A}" type="sibTrans" cxnId="{A37F2257-1632-4FE3-9532-65194A5F99A6}">
      <dgm:prSet/>
      <dgm:spPr/>
      <dgm:t>
        <a:bodyPr/>
        <a:lstStyle/>
        <a:p>
          <a:endParaRPr lang="en-US"/>
        </a:p>
      </dgm:t>
    </dgm:pt>
    <dgm:pt modelId="{1844D175-04E6-4F24-8870-C65613A5A728}">
      <dgm:prSet/>
      <dgm:spPr/>
      <dgm:t>
        <a:bodyPr/>
        <a:lstStyle/>
        <a:p>
          <a:r>
            <a:rPr lang="en-US" b="1" dirty="0"/>
            <a:t>Living Arrangements </a:t>
          </a:r>
        </a:p>
      </dgm:t>
    </dgm:pt>
    <dgm:pt modelId="{33BEFD02-D4BE-4523-82F2-9A0DBE870744}" type="parTrans" cxnId="{DE6AF717-C654-49EE-879E-F436F1FB50B6}">
      <dgm:prSet/>
      <dgm:spPr/>
      <dgm:t>
        <a:bodyPr/>
        <a:lstStyle/>
        <a:p>
          <a:endParaRPr lang="en-US"/>
        </a:p>
      </dgm:t>
    </dgm:pt>
    <dgm:pt modelId="{87D8376A-8679-40C5-B81A-640821CD0C0C}" type="sibTrans" cxnId="{DE6AF717-C654-49EE-879E-F436F1FB50B6}">
      <dgm:prSet/>
      <dgm:spPr/>
      <dgm:t>
        <a:bodyPr/>
        <a:lstStyle/>
        <a:p>
          <a:endParaRPr lang="en-US"/>
        </a:p>
      </dgm:t>
    </dgm:pt>
    <dgm:pt modelId="{01704534-A8AE-4D12-B62D-D2C6801E2641}">
      <dgm:prSet/>
      <dgm:spPr/>
      <dgm:t>
        <a:bodyPr/>
        <a:lstStyle/>
        <a:p>
          <a:r>
            <a:rPr lang="en-US" b="1" dirty="0"/>
            <a:t>Student Aid/Funding Applications</a:t>
          </a:r>
        </a:p>
      </dgm:t>
    </dgm:pt>
    <dgm:pt modelId="{CEEAAD45-AD9E-4753-B9DA-E185D4C6F709}" type="parTrans" cxnId="{A9A84A98-3929-45F6-99DC-E683DB46B81A}">
      <dgm:prSet/>
      <dgm:spPr/>
      <dgm:t>
        <a:bodyPr/>
        <a:lstStyle/>
        <a:p>
          <a:endParaRPr lang="en-US"/>
        </a:p>
      </dgm:t>
    </dgm:pt>
    <dgm:pt modelId="{6F9A6C7E-1557-4785-8433-E4B77F864D35}" type="sibTrans" cxnId="{A9A84A98-3929-45F6-99DC-E683DB46B81A}">
      <dgm:prSet/>
      <dgm:spPr/>
      <dgm:t>
        <a:bodyPr/>
        <a:lstStyle/>
        <a:p>
          <a:endParaRPr lang="en-US"/>
        </a:p>
      </dgm:t>
    </dgm:pt>
    <dgm:pt modelId="{B3EDF77F-3A33-4270-AEC8-2AE233ACE68B}">
      <dgm:prSet/>
      <dgm:spPr/>
      <dgm:t>
        <a:bodyPr/>
        <a:lstStyle/>
        <a:p>
          <a:pPr>
            <a:defRPr b="1"/>
          </a:pPr>
          <a:r>
            <a:rPr lang="en-US"/>
            <a:t>Transcript Requests</a:t>
          </a:r>
        </a:p>
      </dgm:t>
    </dgm:pt>
    <dgm:pt modelId="{5F91A953-A19A-47A2-B2E0-F7D045282374}" type="parTrans" cxnId="{61B0703E-D222-4F6A-8810-0AD9186AE82C}">
      <dgm:prSet/>
      <dgm:spPr/>
      <dgm:t>
        <a:bodyPr/>
        <a:lstStyle/>
        <a:p>
          <a:endParaRPr lang="en-US"/>
        </a:p>
      </dgm:t>
    </dgm:pt>
    <dgm:pt modelId="{E1D9411E-5858-49A5-97BC-3AD3180D6EF7}" type="sibTrans" cxnId="{61B0703E-D222-4F6A-8810-0AD9186AE82C}">
      <dgm:prSet/>
      <dgm:spPr/>
      <dgm:t>
        <a:bodyPr/>
        <a:lstStyle/>
        <a:p>
          <a:endParaRPr lang="en-US"/>
        </a:p>
      </dgm:t>
    </dgm:pt>
    <dgm:pt modelId="{5FB4D26E-7F9D-47F8-AA31-AEF55BE97F04}">
      <dgm:prSet/>
      <dgm:spPr/>
      <dgm:t>
        <a:bodyPr/>
        <a:lstStyle/>
        <a:p>
          <a:pPr>
            <a:defRPr b="1"/>
          </a:pPr>
          <a:r>
            <a:rPr lang="en-US"/>
            <a:t>Scholarships &amp; Bursaries </a:t>
          </a:r>
        </a:p>
      </dgm:t>
    </dgm:pt>
    <dgm:pt modelId="{F675CF07-027B-4754-82A0-FDC0D2D108C9}" type="parTrans" cxnId="{35B41ECF-A8D2-43A5-8CAD-793646E7C6CC}">
      <dgm:prSet/>
      <dgm:spPr/>
      <dgm:t>
        <a:bodyPr/>
        <a:lstStyle/>
        <a:p>
          <a:endParaRPr lang="en-US"/>
        </a:p>
      </dgm:t>
    </dgm:pt>
    <dgm:pt modelId="{547F2ED1-3EBC-4610-A86A-8DAE502D30F4}" type="sibTrans" cxnId="{35B41ECF-A8D2-43A5-8CAD-793646E7C6CC}">
      <dgm:prSet/>
      <dgm:spPr/>
      <dgm:t>
        <a:bodyPr/>
        <a:lstStyle/>
        <a:p>
          <a:endParaRPr lang="en-US"/>
        </a:p>
      </dgm:t>
    </dgm:pt>
    <dgm:pt modelId="{029FB2A6-5C7D-4C41-980A-99F2968CBB4E}">
      <dgm:prSet/>
      <dgm:spPr/>
      <dgm:t>
        <a:bodyPr/>
        <a:lstStyle/>
        <a:p>
          <a:pPr>
            <a:defRPr b="1"/>
          </a:pPr>
          <a:r>
            <a:rPr lang="en-US"/>
            <a:t>Star &amp; Times Form </a:t>
          </a:r>
        </a:p>
      </dgm:t>
    </dgm:pt>
    <dgm:pt modelId="{878C4528-7FAD-4BB7-971C-0C55ADA3D6C3}" type="parTrans" cxnId="{2F7A0A24-602C-4C9C-94C0-876A19D621D6}">
      <dgm:prSet/>
      <dgm:spPr/>
      <dgm:t>
        <a:bodyPr/>
        <a:lstStyle/>
        <a:p>
          <a:endParaRPr lang="en-US"/>
        </a:p>
      </dgm:t>
    </dgm:pt>
    <dgm:pt modelId="{58BC72E5-08CD-4A91-ABBE-04CD09D34A3A}" type="sibTrans" cxnId="{2F7A0A24-602C-4C9C-94C0-876A19D621D6}">
      <dgm:prSet/>
      <dgm:spPr/>
      <dgm:t>
        <a:bodyPr/>
        <a:lstStyle/>
        <a:p>
          <a:endParaRPr lang="en-US"/>
        </a:p>
      </dgm:t>
    </dgm:pt>
    <dgm:pt modelId="{DFBA5707-DB27-4943-9502-5DF0366FF81A}">
      <dgm:prSet/>
      <dgm:spPr/>
      <dgm:t>
        <a:bodyPr/>
        <a:lstStyle/>
        <a:p>
          <a:pPr>
            <a:defRPr b="1"/>
          </a:pPr>
          <a:r>
            <a:rPr lang="en-US"/>
            <a:t>Graduation Photos</a:t>
          </a:r>
        </a:p>
      </dgm:t>
    </dgm:pt>
    <dgm:pt modelId="{4509BB91-A515-456D-B6D1-B0D9A7ED4AEF}" type="parTrans" cxnId="{025540C8-CC2B-41A4-8E36-42CAEE4A8B54}">
      <dgm:prSet/>
      <dgm:spPr/>
      <dgm:t>
        <a:bodyPr/>
        <a:lstStyle/>
        <a:p>
          <a:endParaRPr lang="en-US"/>
        </a:p>
      </dgm:t>
    </dgm:pt>
    <dgm:pt modelId="{92115E36-CEB4-4852-8FE6-7B348A3A99C0}" type="sibTrans" cxnId="{025540C8-CC2B-41A4-8E36-42CAEE4A8B54}">
      <dgm:prSet/>
      <dgm:spPr/>
      <dgm:t>
        <a:bodyPr/>
        <a:lstStyle/>
        <a:p>
          <a:endParaRPr lang="en-US"/>
        </a:p>
      </dgm:t>
    </dgm:pt>
    <dgm:pt modelId="{C115F916-E96F-4B27-B04E-1C60A58719A2}" type="pres">
      <dgm:prSet presAssocID="{40837286-C0EB-4DF6-9790-8AA29A23B00D}" presName="root" presStyleCnt="0">
        <dgm:presLayoutVars>
          <dgm:dir/>
          <dgm:resizeHandles val="exact"/>
        </dgm:presLayoutVars>
      </dgm:prSet>
      <dgm:spPr/>
    </dgm:pt>
    <dgm:pt modelId="{40E6362D-8F3A-4C24-96E3-09C136968C7C}" type="pres">
      <dgm:prSet presAssocID="{F66DFF49-B91A-44CB-A8D2-56559967BF84}" presName="compNode" presStyleCnt="0"/>
      <dgm:spPr/>
    </dgm:pt>
    <dgm:pt modelId="{F5054B28-3A0F-4047-B529-7ED035E7404C}" type="pres">
      <dgm:prSet presAssocID="{F66DFF49-B91A-44CB-A8D2-56559967BF8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20FA674-8873-427A-A27B-14C24501ABD5}" type="pres">
      <dgm:prSet presAssocID="{F66DFF49-B91A-44CB-A8D2-56559967BF84}" presName="iconSpace" presStyleCnt="0"/>
      <dgm:spPr/>
    </dgm:pt>
    <dgm:pt modelId="{124B486C-4C6C-4DC4-9E91-1109080E6122}" type="pres">
      <dgm:prSet presAssocID="{F66DFF49-B91A-44CB-A8D2-56559967BF84}" presName="parTx" presStyleLbl="revTx" presStyleIdx="0" presStyleCnt="12">
        <dgm:presLayoutVars>
          <dgm:chMax val="0"/>
          <dgm:chPref val="0"/>
        </dgm:presLayoutVars>
      </dgm:prSet>
      <dgm:spPr/>
    </dgm:pt>
    <dgm:pt modelId="{3E393E6E-3875-4A68-A6B9-BC861AE58D42}" type="pres">
      <dgm:prSet presAssocID="{F66DFF49-B91A-44CB-A8D2-56559967BF84}" presName="txSpace" presStyleCnt="0"/>
      <dgm:spPr/>
    </dgm:pt>
    <dgm:pt modelId="{750F12F5-0852-490F-A1DA-DED40ED7C7FB}" type="pres">
      <dgm:prSet presAssocID="{F66DFF49-B91A-44CB-A8D2-56559967BF84}" presName="desTx" presStyleLbl="revTx" presStyleIdx="1" presStyleCnt="12">
        <dgm:presLayoutVars/>
      </dgm:prSet>
      <dgm:spPr/>
    </dgm:pt>
    <dgm:pt modelId="{4C152D45-1760-46FA-BEB6-27FE63D42548}" type="pres">
      <dgm:prSet presAssocID="{98F96D90-255D-4E01-9084-1AEA62B86B2B}" presName="sibTrans" presStyleCnt="0"/>
      <dgm:spPr/>
    </dgm:pt>
    <dgm:pt modelId="{2FFA49F2-3F80-43FF-9D8D-F4B35D3E8E74}" type="pres">
      <dgm:prSet presAssocID="{DE8DE00C-700D-4D2D-918F-405B7BCBA225}" presName="compNode" presStyleCnt="0"/>
      <dgm:spPr/>
    </dgm:pt>
    <dgm:pt modelId="{C8142710-ACE3-479D-94B5-F9ACF994EFB4}" type="pres">
      <dgm:prSet presAssocID="{DE8DE00C-700D-4D2D-918F-405B7BCBA22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A1B1F32-7F14-41D4-95F2-685E3A99F26C}" type="pres">
      <dgm:prSet presAssocID="{DE8DE00C-700D-4D2D-918F-405B7BCBA225}" presName="iconSpace" presStyleCnt="0"/>
      <dgm:spPr/>
    </dgm:pt>
    <dgm:pt modelId="{187F2984-7725-461A-9B05-5411C52BCF30}" type="pres">
      <dgm:prSet presAssocID="{DE8DE00C-700D-4D2D-918F-405B7BCBA225}" presName="parTx" presStyleLbl="revTx" presStyleIdx="2" presStyleCnt="12">
        <dgm:presLayoutVars>
          <dgm:chMax val="0"/>
          <dgm:chPref val="0"/>
        </dgm:presLayoutVars>
      </dgm:prSet>
      <dgm:spPr/>
    </dgm:pt>
    <dgm:pt modelId="{4F4386A4-ECA2-46F1-ACEB-2F63E14A33A3}" type="pres">
      <dgm:prSet presAssocID="{DE8DE00C-700D-4D2D-918F-405B7BCBA225}" presName="txSpace" presStyleCnt="0"/>
      <dgm:spPr/>
    </dgm:pt>
    <dgm:pt modelId="{4EF00794-2988-4A0A-810D-E4C17506979C}" type="pres">
      <dgm:prSet presAssocID="{DE8DE00C-700D-4D2D-918F-405B7BCBA225}" presName="desTx" presStyleLbl="revTx" presStyleIdx="3" presStyleCnt="12" custLinFactNeighborY="-85515">
        <dgm:presLayoutVars/>
      </dgm:prSet>
      <dgm:spPr/>
    </dgm:pt>
    <dgm:pt modelId="{FE39CC18-EFFC-497C-AB00-2D45191DF2D2}" type="pres">
      <dgm:prSet presAssocID="{5F36F429-8E4E-4DBB-8590-DAEA5DD6111A}" presName="sibTrans" presStyleCnt="0"/>
      <dgm:spPr/>
    </dgm:pt>
    <dgm:pt modelId="{48F026AD-D0E6-49F8-A2AA-007162C0884E}" type="pres">
      <dgm:prSet presAssocID="{B3EDF77F-3A33-4270-AEC8-2AE233ACE68B}" presName="compNode" presStyleCnt="0"/>
      <dgm:spPr/>
    </dgm:pt>
    <dgm:pt modelId="{3D0631F4-3B60-49AC-BB95-FA83A0F5FE3A}" type="pres">
      <dgm:prSet presAssocID="{B3EDF77F-3A33-4270-AEC8-2AE233ACE68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5D11034-0804-41F3-B04D-C9660C3F61ED}" type="pres">
      <dgm:prSet presAssocID="{B3EDF77F-3A33-4270-AEC8-2AE233ACE68B}" presName="iconSpace" presStyleCnt="0"/>
      <dgm:spPr/>
    </dgm:pt>
    <dgm:pt modelId="{71BCED9C-34C4-4971-A871-EF3D1780C912}" type="pres">
      <dgm:prSet presAssocID="{B3EDF77F-3A33-4270-AEC8-2AE233ACE68B}" presName="parTx" presStyleLbl="revTx" presStyleIdx="4" presStyleCnt="12">
        <dgm:presLayoutVars>
          <dgm:chMax val="0"/>
          <dgm:chPref val="0"/>
        </dgm:presLayoutVars>
      </dgm:prSet>
      <dgm:spPr/>
    </dgm:pt>
    <dgm:pt modelId="{22157BC1-75F8-4E54-BDEC-DC76EC7FB48E}" type="pres">
      <dgm:prSet presAssocID="{B3EDF77F-3A33-4270-AEC8-2AE233ACE68B}" presName="txSpace" presStyleCnt="0"/>
      <dgm:spPr/>
    </dgm:pt>
    <dgm:pt modelId="{013F19A2-7466-4956-84D6-A5764D15DA4B}" type="pres">
      <dgm:prSet presAssocID="{B3EDF77F-3A33-4270-AEC8-2AE233ACE68B}" presName="desTx" presStyleLbl="revTx" presStyleIdx="5" presStyleCnt="12">
        <dgm:presLayoutVars/>
      </dgm:prSet>
      <dgm:spPr/>
    </dgm:pt>
    <dgm:pt modelId="{4183A654-6439-4520-B756-06B06E377721}" type="pres">
      <dgm:prSet presAssocID="{E1D9411E-5858-49A5-97BC-3AD3180D6EF7}" presName="sibTrans" presStyleCnt="0"/>
      <dgm:spPr/>
    </dgm:pt>
    <dgm:pt modelId="{989A1663-0510-4DDC-881D-6CE7FB8AB01A}" type="pres">
      <dgm:prSet presAssocID="{5FB4D26E-7F9D-47F8-AA31-AEF55BE97F04}" presName="compNode" presStyleCnt="0"/>
      <dgm:spPr/>
    </dgm:pt>
    <dgm:pt modelId="{A6C702FC-B575-480E-BA80-A27568E0AE23}" type="pres">
      <dgm:prSet presAssocID="{5FB4D26E-7F9D-47F8-AA31-AEF55BE97F0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89F0D0B-CCE0-4217-8A39-ECFF3313B9F4}" type="pres">
      <dgm:prSet presAssocID="{5FB4D26E-7F9D-47F8-AA31-AEF55BE97F04}" presName="iconSpace" presStyleCnt="0"/>
      <dgm:spPr/>
    </dgm:pt>
    <dgm:pt modelId="{269EA135-7CEF-457C-A82F-09EB9248BB69}" type="pres">
      <dgm:prSet presAssocID="{5FB4D26E-7F9D-47F8-AA31-AEF55BE97F04}" presName="parTx" presStyleLbl="revTx" presStyleIdx="6" presStyleCnt="12">
        <dgm:presLayoutVars>
          <dgm:chMax val="0"/>
          <dgm:chPref val="0"/>
        </dgm:presLayoutVars>
      </dgm:prSet>
      <dgm:spPr/>
    </dgm:pt>
    <dgm:pt modelId="{CB8F8AFF-E9B6-4BA3-876C-A90A96BBDF6D}" type="pres">
      <dgm:prSet presAssocID="{5FB4D26E-7F9D-47F8-AA31-AEF55BE97F04}" presName="txSpace" presStyleCnt="0"/>
      <dgm:spPr/>
    </dgm:pt>
    <dgm:pt modelId="{ACBA5966-7EF9-4448-BB26-D75AFAAC8EFA}" type="pres">
      <dgm:prSet presAssocID="{5FB4D26E-7F9D-47F8-AA31-AEF55BE97F04}" presName="desTx" presStyleLbl="revTx" presStyleIdx="7" presStyleCnt="12">
        <dgm:presLayoutVars/>
      </dgm:prSet>
      <dgm:spPr/>
    </dgm:pt>
    <dgm:pt modelId="{E32AB3F4-FFBA-49E4-873A-75F2DFF87E5F}" type="pres">
      <dgm:prSet presAssocID="{547F2ED1-3EBC-4610-A86A-8DAE502D30F4}" presName="sibTrans" presStyleCnt="0"/>
      <dgm:spPr/>
    </dgm:pt>
    <dgm:pt modelId="{C3AD42F3-4E97-4B46-9601-A56A4908D9BA}" type="pres">
      <dgm:prSet presAssocID="{029FB2A6-5C7D-4C41-980A-99F2968CBB4E}" presName="compNode" presStyleCnt="0"/>
      <dgm:spPr/>
    </dgm:pt>
    <dgm:pt modelId="{6D8C120E-DCC6-4EC3-B4E1-5431B2DB4555}" type="pres">
      <dgm:prSet presAssocID="{029FB2A6-5C7D-4C41-980A-99F2968CBB4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9383CFEB-E781-40B6-ACD8-53E1E2E1AF43}" type="pres">
      <dgm:prSet presAssocID="{029FB2A6-5C7D-4C41-980A-99F2968CBB4E}" presName="iconSpace" presStyleCnt="0"/>
      <dgm:spPr/>
    </dgm:pt>
    <dgm:pt modelId="{AFCF2220-6D7E-4332-BD7B-6F35C4CE44E9}" type="pres">
      <dgm:prSet presAssocID="{029FB2A6-5C7D-4C41-980A-99F2968CBB4E}" presName="parTx" presStyleLbl="revTx" presStyleIdx="8" presStyleCnt="12">
        <dgm:presLayoutVars>
          <dgm:chMax val="0"/>
          <dgm:chPref val="0"/>
        </dgm:presLayoutVars>
      </dgm:prSet>
      <dgm:spPr/>
    </dgm:pt>
    <dgm:pt modelId="{BF26707F-DCFA-45E5-8165-0276CBCB6991}" type="pres">
      <dgm:prSet presAssocID="{029FB2A6-5C7D-4C41-980A-99F2968CBB4E}" presName="txSpace" presStyleCnt="0"/>
      <dgm:spPr/>
    </dgm:pt>
    <dgm:pt modelId="{21AA3FAC-FC44-4B66-BD01-BFB37849668D}" type="pres">
      <dgm:prSet presAssocID="{029FB2A6-5C7D-4C41-980A-99F2968CBB4E}" presName="desTx" presStyleLbl="revTx" presStyleIdx="9" presStyleCnt="12">
        <dgm:presLayoutVars/>
      </dgm:prSet>
      <dgm:spPr/>
    </dgm:pt>
    <dgm:pt modelId="{614062FB-C655-40FF-8CC2-8B880AC16CF6}" type="pres">
      <dgm:prSet presAssocID="{58BC72E5-08CD-4A91-ABBE-04CD09D34A3A}" presName="sibTrans" presStyleCnt="0"/>
      <dgm:spPr/>
    </dgm:pt>
    <dgm:pt modelId="{1B3ABF10-5F60-486F-AE4D-60C4EA8D3B26}" type="pres">
      <dgm:prSet presAssocID="{DFBA5707-DB27-4943-9502-5DF0366FF81A}" presName="compNode" presStyleCnt="0"/>
      <dgm:spPr/>
    </dgm:pt>
    <dgm:pt modelId="{BAC96D68-77F2-4D89-9FEB-7CDC43A44A95}" type="pres">
      <dgm:prSet presAssocID="{DFBA5707-DB27-4943-9502-5DF0366FF81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9C6DC2D-6615-4ADB-BA16-B8D21EA9BAD8}" type="pres">
      <dgm:prSet presAssocID="{DFBA5707-DB27-4943-9502-5DF0366FF81A}" presName="iconSpace" presStyleCnt="0"/>
      <dgm:spPr/>
    </dgm:pt>
    <dgm:pt modelId="{41B6B874-782E-4A5D-A5B2-C6069B042F3F}" type="pres">
      <dgm:prSet presAssocID="{DFBA5707-DB27-4943-9502-5DF0366FF81A}" presName="parTx" presStyleLbl="revTx" presStyleIdx="10" presStyleCnt="12">
        <dgm:presLayoutVars>
          <dgm:chMax val="0"/>
          <dgm:chPref val="0"/>
        </dgm:presLayoutVars>
      </dgm:prSet>
      <dgm:spPr/>
    </dgm:pt>
    <dgm:pt modelId="{9517960A-085B-467A-B182-F3209078D5D4}" type="pres">
      <dgm:prSet presAssocID="{DFBA5707-DB27-4943-9502-5DF0366FF81A}" presName="txSpace" presStyleCnt="0"/>
      <dgm:spPr/>
    </dgm:pt>
    <dgm:pt modelId="{ABA95CF4-2204-4CC6-B845-BE84F7283753}" type="pres">
      <dgm:prSet presAssocID="{DFBA5707-DB27-4943-9502-5DF0366FF81A}" presName="desTx" presStyleLbl="revTx" presStyleIdx="11" presStyleCnt="12">
        <dgm:presLayoutVars/>
      </dgm:prSet>
      <dgm:spPr/>
    </dgm:pt>
  </dgm:ptLst>
  <dgm:cxnLst>
    <dgm:cxn modelId="{EF98C803-543D-4A0F-8F73-70CBB0D85E18}" type="presOf" srcId="{1844D175-04E6-4F24-8870-C65613A5A728}" destId="{4EF00794-2988-4A0A-810D-E4C17506979C}" srcOrd="0" destOrd="1" presId="urn:microsoft.com/office/officeart/2018/2/layout/IconLabelDescriptionList"/>
    <dgm:cxn modelId="{BFF51F06-14DC-4F0F-995A-B6CAF79C3D86}" type="presOf" srcId="{01704534-A8AE-4D12-B62D-D2C6801E2641}" destId="{4EF00794-2988-4A0A-810D-E4C17506979C}" srcOrd="0" destOrd="2" presId="urn:microsoft.com/office/officeart/2018/2/layout/IconLabelDescriptionList"/>
    <dgm:cxn modelId="{DE6AF717-C654-49EE-879E-F436F1FB50B6}" srcId="{DE8DE00C-700D-4D2D-918F-405B7BCBA225}" destId="{1844D175-04E6-4F24-8870-C65613A5A728}" srcOrd="1" destOrd="0" parTransId="{33BEFD02-D4BE-4523-82F2-9A0DBE870744}" sibTransId="{87D8376A-8679-40C5-B81A-640821CD0C0C}"/>
    <dgm:cxn modelId="{2F7A0A24-602C-4C9C-94C0-876A19D621D6}" srcId="{40837286-C0EB-4DF6-9790-8AA29A23B00D}" destId="{029FB2A6-5C7D-4C41-980A-99F2968CBB4E}" srcOrd="4" destOrd="0" parTransId="{878C4528-7FAD-4BB7-971C-0C55ADA3D6C3}" sibTransId="{58BC72E5-08CD-4A91-ABBE-04CD09D34A3A}"/>
    <dgm:cxn modelId="{7595B529-1CA6-48FC-83E7-1DAD98924008}" srcId="{40837286-C0EB-4DF6-9790-8AA29A23B00D}" destId="{F66DFF49-B91A-44CB-A8D2-56559967BF84}" srcOrd="0" destOrd="0" parTransId="{6D3EDC57-4624-434D-9ADF-F1F5FD4C0E08}" sibTransId="{98F96D90-255D-4E01-9084-1AEA62B86B2B}"/>
    <dgm:cxn modelId="{61B0703E-D222-4F6A-8810-0AD9186AE82C}" srcId="{40837286-C0EB-4DF6-9790-8AA29A23B00D}" destId="{B3EDF77F-3A33-4270-AEC8-2AE233ACE68B}" srcOrd="2" destOrd="0" parTransId="{5F91A953-A19A-47A2-B2E0-F7D045282374}" sibTransId="{E1D9411E-5858-49A5-97BC-3AD3180D6EF7}"/>
    <dgm:cxn modelId="{A7B1E263-0786-45E5-83C9-F51B388965DB}" type="presOf" srcId="{DE8DE00C-700D-4D2D-918F-405B7BCBA225}" destId="{187F2984-7725-461A-9B05-5411C52BCF30}" srcOrd="0" destOrd="0" presId="urn:microsoft.com/office/officeart/2018/2/layout/IconLabelDescriptionList"/>
    <dgm:cxn modelId="{FD2FE170-3392-4D25-93CE-DCD1B9AB320C}" type="presOf" srcId="{F66DFF49-B91A-44CB-A8D2-56559967BF84}" destId="{124B486C-4C6C-4DC4-9E91-1109080E6122}" srcOrd="0" destOrd="0" presId="urn:microsoft.com/office/officeart/2018/2/layout/IconLabelDescriptionList"/>
    <dgm:cxn modelId="{A37F2257-1632-4FE3-9532-65194A5F99A6}" srcId="{DE8DE00C-700D-4D2D-918F-405B7BCBA225}" destId="{A5BE50AD-15BA-4513-90E2-B7FA1798BE03}" srcOrd="0" destOrd="0" parTransId="{D80FF4DD-E2C7-46A4-9654-E6D5C05A5015}" sibTransId="{10A3FA71-02A6-4E0D-ABF5-DE88DC29477A}"/>
    <dgm:cxn modelId="{A9A84A98-3929-45F6-99DC-E683DB46B81A}" srcId="{DE8DE00C-700D-4D2D-918F-405B7BCBA225}" destId="{01704534-A8AE-4D12-B62D-D2C6801E2641}" srcOrd="2" destOrd="0" parTransId="{CEEAAD45-AD9E-4753-B9DA-E185D4C6F709}" sibTransId="{6F9A6C7E-1557-4785-8433-E4B77F864D35}"/>
    <dgm:cxn modelId="{74EDC3BD-6F92-4B70-9649-31B9C61F7FEF}" type="presOf" srcId="{5FB4D26E-7F9D-47F8-AA31-AEF55BE97F04}" destId="{269EA135-7CEF-457C-A82F-09EB9248BB69}" srcOrd="0" destOrd="0" presId="urn:microsoft.com/office/officeart/2018/2/layout/IconLabelDescriptionList"/>
    <dgm:cxn modelId="{076FEBBD-68F5-48E3-8E3A-961027BECE9A}" type="presOf" srcId="{40837286-C0EB-4DF6-9790-8AA29A23B00D}" destId="{C115F916-E96F-4B27-B04E-1C60A58719A2}" srcOrd="0" destOrd="0" presId="urn:microsoft.com/office/officeart/2018/2/layout/IconLabelDescriptionList"/>
    <dgm:cxn modelId="{DCD038C1-3881-4F80-BAEC-D9A8EE6DA6D4}" type="presOf" srcId="{B3EDF77F-3A33-4270-AEC8-2AE233ACE68B}" destId="{71BCED9C-34C4-4971-A871-EF3D1780C912}" srcOrd="0" destOrd="0" presId="urn:microsoft.com/office/officeart/2018/2/layout/IconLabelDescriptionList"/>
    <dgm:cxn modelId="{025540C8-CC2B-41A4-8E36-42CAEE4A8B54}" srcId="{40837286-C0EB-4DF6-9790-8AA29A23B00D}" destId="{DFBA5707-DB27-4943-9502-5DF0366FF81A}" srcOrd="5" destOrd="0" parTransId="{4509BB91-A515-456D-B6D1-B0D9A7ED4AEF}" sibTransId="{92115E36-CEB4-4852-8FE6-7B348A3A99C0}"/>
    <dgm:cxn modelId="{A45FFCCD-F923-4CFA-BF49-E277F533975A}" type="presOf" srcId="{A5BE50AD-15BA-4513-90E2-B7FA1798BE03}" destId="{4EF00794-2988-4A0A-810D-E4C17506979C}" srcOrd="0" destOrd="0" presId="urn:microsoft.com/office/officeart/2018/2/layout/IconLabelDescriptionList"/>
    <dgm:cxn modelId="{35B41ECF-A8D2-43A5-8CAD-793646E7C6CC}" srcId="{40837286-C0EB-4DF6-9790-8AA29A23B00D}" destId="{5FB4D26E-7F9D-47F8-AA31-AEF55BE97F04}" srcOrd="3" destOrd="0" parTransId="{F675CF07-027B-4754-82A0-FDC0D2D108C9}" sibTransId="{547F2ED1-3EBC-4610-A86A-8DAE502D30F4}"/>
    <dgm:cxn modelId="{4EE901D2-E60D-405D-A170-7A120DF62611}" type="presOf" srcId="{DFBA5707-DB27-4943-9502-5DF0366FF81A}" destId="{41B6B874-782E-4A5D-A5B2-C6069B042F3F}" srcOrd="0" destOrd="0" presId="urn:microsoft.com/office/officeart/2018/2/layout/IconLabelDescriptionList"/>
    <dgm:cxn modelId="{900B1ED7-EEB3-4585-9358-FE96CE5AB8DA}" type="presOf" srcId="{029FB2A6-5C7D-4C41-980A-99F2968CBB4E}" destId="{AFCF2220-6D7E-4332-BD7B-6F35C4CE44E9}" srcOrd="0" destOrd="0" presId="urn:microsoft.com/office/officeart/2018/2/layout/IconLabelDescriptionList"/>
    <dgm:cxn modelId="{AB7C95D8-1818-45F2-A13F-6006CAF7709A}" srcId="{40837286-C0EB-4DF6-9790-8AA29A23B00D}" destId="{DE8DE00C-700D-4D2D-918F-405B7BCBA225}" srcOrd="1" destOrd="0" parTransId="{D7886731-DC51-4A66-802D-45D588053866}" sibTransId="{5F36F429-8E4E-4DBB-8590-DAEA5DD6111A}"/>
    <dgm:cxn modelId="{51FDC19B-33B0-4B90-9B1F-B6CD1AE45685}" type="presParOf" srcId="{C115F916-E96F-4B27-B04E-1C60A58719A2}" destId="{40E6362D-8F3A-4C24-96E3-09C136968C7C}" srcOrd="0" destOrd="0" presId="urn:microsoft.com/office/officeart/2018/2/layout/IconLabelDescriptionList"/>
    <dgm:cxn modelId="{0BDA9A0C-F24A-44A2-8855-B39A8B22F311}" type="presParOf" srcId="{40E6362D-8F3A-4C24-96E3-09C136968C7C}" destId="{F5054B28-3A0F-4047-B529-7ED035E7404C}" srcOrd="0" destOrd="0" presId="urn:microsoft.com/office/officeart/2018/2/layout/IconLabelDescriptionList"/>
    <dgm:cxn modelId="{050CE364-9A9B-4718-8458-F51D8E2D290D}" type="presParOf" srcId="{40E6362D-8F3A-4C24-96E3-09C136968C7C}" destId="{320FA674-8873-427A-A27B-14C24501ABD5}" srcOrd="1" destOrd="0" presId="urn:microsoft.com/office/officeart/2018/2/layout/IconLabelDescriptionList"/>
    <dgm:cxn modelId="{10F53392-7F91-4E17-8C7E-9E4B02023404}" type="presParOf" srcId="{40E6362D-8F3A-4C24-96E3-09C136968C7C}" destId="{124B486C-4C6C-4DC4-9E91-1109080E6122}" srcOrd="2" destOrd="0" presId="urn:microsoft.com/office/officeart/2018/2/layout/IconLabelDescriptionList"/>
    <dgm:cxn modelId="{504845FB-F9D6-4963-B58A-BACF676F1124}" type="presParOf" srcId="{40E6362D-8F3A-4C24-96E3-09C136968C7C}" destId="{3E393E6E-3875-4A68-A6B9-BC861AE58D42}" srcOrd="3" destOrd="0" presId="urn:microsoft.com/office/officeart/2018/2/layout/IconLabelDescriptionList"/>
    <dgm:cxn modelId="{D4B16B67-57E6-4A51-86D7-2DABEA371A80}" type="presParOf" srcId="{40E6362D-8F3A-4C24-96E3-09C136968C7C}" destId="{750F12F5-0852-490F-A1DA-DED40ED7C7FB}" srcOrd="4" destOrd="0" presId="urn:microsoft.com/office/officeart/2018/2/layout/IconLabelDescriptionList"/>
    <dgm:cxn modelId="{1D00DFFE-7DD4-433D-859C-C1662038EE33}" type="presParOf" srcId="{C115F916-E96F-4B27-B04E-1C60A58719A2}" destId="{4C152D45-1760-46FA-BEB6-27FE63D42548}" srcOrd="1" destOrd="0" presId="urn:microsoft.com/office/officeart/2018/2/layout/IconLabelDescriptionList"/>
    <dgm:cxn modelId="{19627ECB-E9CD-48AB-A60F-1235838236B2}" type="presParOf" srcId="{C115F916-E96F-4B27-B04E-1C60A58719A2}" destId="{2FFA49F2-3F80-43FF-9D8D-F4B35D3E8E74}" srcOrd="2" destOrd="0" presId="urn:microsoft.com/office/officeart/2018/2/layout/IconLabelDescriptionList"/>
    <dgm:cxn modelId="{D2587FE2-83CE-49B5-990F-4154D5B341E2}" type="presParOf" srcId="{2FFA49F2-3F80-43FF-9D8D-F4B35D3E8E74}" destId="{C8142710-ACE3-479D-94B5-F9ACF994EFB4}" srcOrd="0" destOrd="0" presId="urn:microsoft.com/office/officeart/2018/2/layout/IconLabelDescriptionList"/>
    <dgm:cxn modelId="{85A6165A-D14C-4945-A740-5D612981E9B9}" type="presParOf" srcId="{2FFA49F2-3F80-43FF-9D8D-F4B35D3E8E74}" destId="{7A1B1F32-7F14-41D4-95F2-685E3A99F26C}" srcOrd="1" destOrd="0" presId="urn:microsoft.com/office/officeart/2018/2/layout/IconLabelDescriptionList"/>
    <dgm:cxn modelId="{BE13E219-1724-4D1A-B863-2DBEC13CB7AE}" type="presParOf" srcId="{2FFA49F2-3F80-43FF-9D8D-F4B35D3E8E74}" destId="{187F2984-7725-461A-9B05-5411C52BCF30}" srcOrd="2" destOrd="0" presId="urn:microsoft.com/office/officeart/2018/2/layout/IconLabelDescriptionList"/>
    <dgm:cxn modelId="{7A96C6ED-8EF1-4652-A6B2-58534C30825B}" type="presParOf" srcId="{2FFA49F2-3F80-43FF-9D8D-F4B35D3E8E74}" destId="{4F4386A4-ECA2-46F1-ACEB-2F63E14A33A3}" srcOrd="3" destOrd="0" presId="urn:microsoft.com/office/officeart/2018/2/layout/IconLabelDescriptionList"/>
    <dgm:cxn modelId="{CA5DE9A5-E559-47E8-A1C4-67A5932660AF}" type="presParOf" srcId="{2FFA49F2-3F80-43FF-9D8D-F4B35D3E8E74}" destId="{4EF00794-2988-4A0A-810D-E4C17506979C}" srcOrd="4" destOrd="0" presId="urn:microsoft.com/office/officeart/2018/2/layout/IconLabelDescriptionList"/>
    <dgm:cxn modelId="{B18A5154-5E58-4F82-BF18-851EAF1FC832}" type="presParOf" srcId="{C115F916-E96F-4B27-B04E-1C60A58719A2}" destId="{FE39CC18-EFFC-497C-AB00-2D45191DF2D2}" srcOrd="3" destOrd="0" presId="urn:microsoft.com/office/officeart/2018/2/layout/IconLabelDescriptionList"/>
    <dgm:cxn modelId="{7CE1BC3E-7739-4C27-A6A7-FDD953F549D3}" type="presParOf" srcId="{C115F916-E96F-4B27-B04E-1C60A58719A2}" destId="{48F026AD-D0E6-49F8-A2AA-007162C0884E}" srcOrd="4" destOrd="0" presId="urn:microsoft.com/office/officeart/2018/2/layout/IconLabelDescriptionList"/>
    <dgm:cxn modelId="{BBEA448B-9E87-4E2F-8B27-20469C9BC389}" type="presParOf" srcId="{48F026AD-D0E6-49F8-A2AA-007162C0884E}" destId="{3D0631F4-3B60-49AC-BB95-FA83A0F5FE3A}" srcOrd="0" destOrd="0" presId="urn:microsoft.com/office/officeart/2018/2/layout/IconLabelDescriptionList"/>
    <dgm:cxn modelId="{1D75C8F1-9950-4905-BD58-0F53A4C52A38}" type="presParOf" srcId="{48F026AD-D0E6-49F8-A2AA-007162C0884E}" destId="{D5D11034-0804-41F3-B04D-C9660C3F61ED}" srcOrd="1" destOrd="0" presId="urn:microsoft.com/office/officeart/2018/2/layout/IconLabelDescriptionList"/>
    <dgm:cxn modelId="{7B0112C8-32B8-4402-94E4-98693220B7FC}" type="presParOf" srcId="{48F026AD-D0E6-49F8-A2AA-007162C0884E}" destId="{71BCED9C-34C4-4971-A871-EF3D1780C912}" srcOrd="2" destOrd="0" presId="urn:microsoft.com/office/officeart/2018/2/layout/IconLabelDescriptionList"/>
    <dgm:cxn modelId="{D3C2F91D-DC08-4637-994C-1BCC2F5E8737}" type="presParOf" srcId="{48F026AD-D0E6-49F8-A2AA-007162C0884E}" destId="{22157BC1-75F8-4E54-BDEC-DC76EC7FB48E}" srcOrd="3" destOrd="0" presId="urn:microsoft.com/office/officeart/2018/2/layout/IconLabelDescriptionList"/>
    <dgm:cxn modelId="{1EC1D66B-08A7-454C-9D5E-7B904BF59FE5}" type="presParOf" srcId="{48F026AD-D0E6-49F8-A2AA-007162C0884E}" destId="{013F19A2-7466-4956-84D6-A5764D15DA4B}" srcOrd="4" destOrd="0" presId="urn:microsoft.com/office/officeart/2018/2/layout/IconLabelDescriptionList"/>
    <dgm:cxn modelId="{7DE65C02-FBB6-497C-A20C-8424901E354D}" type="presParOf" srcId="{C115F916-E96F-4B27-B04E-1C60A58719A2}" destId="{4183A654-6439-4520-B756-06B06E377721}" srcOrd="5" destOrd="0" presId="urn:microsoft.com/office/officeart/2018/2/layout/IconLabelDescriptionList"/>
    <dgm:cxn modelId="{7B0667D2-9C96-4B29-9292-4FA42CF17320}" type="presParOf" srcId="{C115F916-E96F-4B27-B04E-1C60A58719A2}" destId="{989A1663-0510-4DDC-881D-6CE7FB8AB01A}" srcOrd="6" destOrd="0" presId="urn:microsoft.com/office/officeart/2018/2/layout/IconLabelDescriptionList"/>
    <dgm:cxn modelId="{FC6754AF-DF12-45EF-AB8C-78D0EE07E289}" type="presParOf" srcId="{989A1663-0510-4DDC-881D-6CE7FB8AB01A}" destId="{A6C702FC-B575-480E-BA80-A27568E0AE23}" srcOrd="0" destOrd="0" presId="urn:microsoft.com/office/officeart/2018/2/layout/IconLabelDescriptionList"/>
    <dgm:cxn modelId="{C0116C0F-299D-45F6-8D98-F767D08EC57C}" type="presParOf" srcId="{989A1663-0510-4DDC-881D-6CE7FB8AB01A}" destId="{089F0D0B-CCE0-4217-8A39-ECFF3313B9F4}" srcOrd="1" destOrd="0" presId="urn:microsoft.com/office/officeart/2018/2/layout/IconLabelDescriptionList"/>
    <dgm:cxn modelId="{EDDB0E73-B786-4EC7-A151-3C9FD914A03D}" type="presParOf" srcId="{989A1663-0510-4DDC-881D-6CE7FB8AB01A}" destId="{269EA135-7CEF-457C-A82F-09EB9248BB69}" srcOrd="2" destOrd="0" presId="urn:microsoft.com/office/officeart/2018/2/layout/IconLabelDescriptionList"/>
    <dgm:cxn modelId="{215705CA-8B5C-4FE3-9951-C937C27E9D46}" type="presParOf" srcId="{989A1663-0510-4DDC-881D-6CE7FB8AB01A}" destId="{CB8F8AFF-E9B6-4BA3-876C-A90A96BBDF6D}" srcOrd="3" destOrd="0" presId="urn:microsoft.com/office/officeart/2018/2/layout/IconLabelDescriptionList"/>
    <dgm:cxn modelId="{CE8FB191-6575-4A53-BC07-EA936DF90427}" type="presParOf" srcId="{989A1663-0510-4DDC-881D-6CE7FB8AB01A}" destId="{ACBA5966-7EF9-4448-BB26-D75AFAAC8EFA}" srcOrd="4" destOrd="0" presId="urn:microsoft.com/office/officeart/2018/2/layout/IconLabelDescriptionList"/>
    <dgm:cxn modelId="{DD7B7746-B747-42C7-B2BE-988B5B83777E}" type="presParOf" srcId="{C115F916-E96F-4B27-B04E-1C60A58719A2}" destId="{E32AB3F4-FFBA-49E4-873A-75F2DFF87E5F}" srcOrd="7" destOrd="0" presId="urn:microsoft.com/office/officeart/2018/2/layout/IconLabelDescriptionList"/>
    <dgm:cxn modelId="{F991F102-3BA3-46F4-A03E-14B41580DC61}" type="presParOf" srcId="{C115F916-E96F-4B27-B04E-1C60A58719A2}" destId="{C3AD42F3-4E97-4B46-9601-A56A4908D9BA}" srcOrd="8" destOrd="0" presId="urn:microsoft.com/office/officeart/2018/2/layout/IconLabelDescriptionList"/>
    <dgm:cxn modelId="{1610173E-064D-4A13-A82E-C1F7AF317652}" type="presParOf" srcId="{C3AD42F3-4E97-4B46-9601-A56A4908D9BA}" destId="{6D8C120E-DCC6-4EC3-B4E1-5431B2DB4555}" srcOrd="0" destOrd="0" presId="urn:microsoft.com/office/officeart/2018/2/layout/IconLabelDescriptionList"/>
    <dgm:cxn modelId="{BFF0A607-031C-4CAB-8857-60496F785E87}" type="presParOf" srcId="{C3AD42F3-4E97-4B46-9601-A56A4908D9BA}" destId="{9383CFEB-E781-40B6-ACD8-53E1E2E1AF43}" srcOrd="1" destOrd="0" presId="urn:microsoft.com/office/officeart/2018/2/layout/IconLabelDescriptionList"/>
    <dgm:cxn modelId="{A5ECF2A0-4715-4552-9E54-EF82A75B7E67}" type="presParOf" srcId="{C3AD42F3-4E97-4B46-9601-A56A4908D9BA}" destId="{AFCF2220-6D7E-4332-BD7B-6F35C4CE44E9}" srcOrd="2" destOrd="0" presId="urn:microsoft.com/office/officeart/2018/2/layout/IconLabelDescriptionList"/>
    <dgm:cxn modelId="{46C59548-B1F7-42EE-9E8F-087002A9ED31}" type="presParOf" srcId="{C3AD42F3-4E97-4B46-9601-A56A4908D9BA}" destId="{BF26707F-DCFA-45E5-8165-0276CBCB6991}" srcOrd="3" destOrd="0" presId="urn:microsoft.com/office/officeart/2018/2/layout/IconLabelDescriptionList"/>
    <dgm:cxn modelId="{4CE8D21F-F426-426D-9F4D-B27688042D11}" type="presParOf" srcId="{C3AD42F3-4E97-4B46-9601-A56A4908D9BA}" destId="{21AA3FAC-FC44-4B66-BD01-BFB37849668D}" srcOrd="4" destOrd="0" presId="urn:microsoft.com/office/officeart/2018/2/layout/IconLabelDescriptionList"/>
    <dgm:cxn modelId="{C8E3C7B5-27A2-4936-8AD4-9C243C916C77}" type="presParOf" srcId="{C115F916-E96F-4B27-B04E-1C60A58719A2}" destId="{614062FB-C655-40FF-8CC2-8B880AC16CF6}" srcOrd="9" destOrd="0" presId="urn:microsoft.com/office/officeart/2018/2/layout/IconLabelDescriptionList"/>
    <dgm:cxn modelId="{04A89B4E-95A6-47CA-A646-F240613A3C4F}" type="presParOf" srcId="{C115F916-E96F-4B27-B04E-1C60A58719A2}" destId="{1B3ABF10-5F60-486F-AE4D-60C4EA8D3B26}" srcOrd="10" destOrd="0" presId="urn:microsoft.com/office/officeart/2018/2/layout/IconLabelDescriptionList"/>
    <dgm:cxn modelId="{808DFA85-6B77-4750-8A2E-112CE0D96F2A}" type="presParOf" srcId="{1B3ABF10-5F60-486F-AE4D-60C4EA8D3B26}" destId="{BAC96D68-77F2-4D89-9FEB-7CDC43A44A95}" srcOrd="0" destOrd="0" presId="urn:microsoft.com/office/officeart/2018/2/layout/IconLabelDescriptionList"/>
    <dgm:cxn modelId="{37D0B080-BA26-4094-952B-7B9E9E20CBF3}" type="presParOf" srcId="{1B3ABF10-5F60-486F-AE4D-60C4EA8D3B26}" destId="{09C6DC2D-6615-4ADB-BA16-B8D21EA9BAD8}" srcOrd="1" destOrd="0" presId="urn:microsoft.com/office/officeart/2018/2/layout/IconLabelDescriptionList"/>
    <dgm:cxn modelId="{EA23ADFF-0A76-4634-8691-950331DBAB02}" type="presParOf" srcId="{1B3ABF10-5F60-486F-AE4D-60C4EA8D3B26}" destId="{41B6B874-782E-4A5D-A5B2-C6069B042F3F}" srcOrd="2" destOrd="0" presId="urn:microsoft.com/office/officeart/2018/2/layout/IconLabelDescriptionList"/>
    <dgm:cxn modelId="{F633C4E9-175B-4455-91FB-6C50EB15B7C3}" type="presParOf" srcId="{1B3ABF10-5F60-486F-AE4D-60C4EA8D3B26}" destId="{9517960A-085B-467A-B182-F3209078D5D4}" srcOrd="3" destOrd="0" presId="urn:microsoft.com/office/officeart/2018/2/layout/IconLabelDescriptionList"/>
    <dgm:cxn modelId="{02CE528A-38BB-42AF-897A-C61A1D5470EC}" type="presParOf" srcId="{1B3ABF10-5F60-486F-AE4D-60C4EA8D3B26}" destId="{ABA95CF4-2204-4CC6-B845-BE84F728375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A63C4-06E3-48EF-B34F-9F838184D5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B1DDA1-D573-4BC7-AEB9-5FE5968DEF3C}">
      <dgm:prSet/>
      <dgm:spPr/>
      <dgm:t>
        <a:bodyPr/>
        <a:lstStyle/>
        <a:p>
          <a:r>
            <a:rPr lang="en-US"/>
            <a:t>Awards’ Committee Chair, Ms Barabash </a:t>
          </a:r>
        </a:p>
      </dgm:t>
    </dgm:pt>
    <dgm:pt modelId="{9C29D367-A22A-4896-9FE7-48DB52861191}" type="parTrans" cxnId="{581201E7-490B-4247-B45D-2BE6B86FDD10}">
      <dgm:prSet/>
      <dgm:spPr/>
      <dgm:t>
        <a:bodyPr/>
        <a:lstStyle/>
        <a:p>
          <a:endParaRPr lang="en-US"/>
        </a:p>
      </dgm:t>
    </dgm:pt>
    <dgm:pt modelId="{732CE317-0D70-4AFD-9C0C-78BF03B3364F}" type="sibTrans" cxnId="{581201E7-490B-4247-B45D-2BE6B86FDD10}">
      <dgm:prSet/>
      <dgm:spPr/>
      <dgm:t>
        <a:bodyPr/>
        <a:lstStyle/>
        <a:p>
          <a:endParaRPr lang="en-US"/>
        </a:p>
      </dgm:t>
    </dgm:pt>
    <dgm:pt modelId="{D9F30DF2-5D24-4D6F-B5B9-A3E2944EFCDC}">
      <dgm:prSet/>
      <dgm:spPr/>
      <dgm:t>
        <a:bodyPr/>
        <a:lstStyle/>
        <a:p>
          <a:r>
            <a:rPr lang="en-US"/>
            <a:t>Committee composed of SVRSS Teachers</a:t>
          </a:r>
        </a:p>
      </dgm:t>
    </dgm:pt>
    <dgm:pt modelId="{C0FBB949-2223-445B-BAD6-9B49BA060181}" type="parTrans" cxnId="{82B48451-55E2-4082-AC81-2B5763C4BD2C}">
      <dgm:prSet/>
      <dgm:spPr/>
      <dgm:t>
        <a:bodyPr/>
        <a:lstStyle/>
        <a:p>
          <a:endParaRPr lang="en-US"/>
        </a:p>
      </dgm:t>
    </dgm:pt>
    <dgm:pt modelId="{7E947078-F04F-4F20-AA69-D209EC8FDEA1}" type="sibTrans" cxnId="{82B48451-55E2-4082-AC81-2B5763C4BD2C}">
      <dgm:prSet/>
      <dgm:spPr/>
      <dgm:t>
        <a:bodyPr/>
        <a:lstStyle/>
        <a:p>
          <a:endParaRPr lang="en-US"/>
        </a:p>
      </dgm:t>
    </dgm:pt>
    <dgm:pt modelId="{C81CE003-ED4F-4AC0-8A56-49C6DB4D19C8}">
      <dgm:prSet/>
      <dgm:spPr/>
      <dgm:t>
        <a:bodyPr/>
        <a:lstStyle/>
        <a:p>
          <a:r>
            <a:rPr lang="en-US"/>
            <a:t>All Scholarship/Bursary Information Posted on Grade 12 Team</a:t>
          </a:r>
        </a:p>
      </dgm:t>
    </dgm:pt>
    <dgm:pt modelId="{5B8251E3-124F-4112-A3E5-1CAD6EC5F693}" type="parTrans" cxnId="{5E29CBB4-4630-4012-AF91-924215D30B79}">
      <dgm:prSet/>
      <dgm:spPr/>
      <dgm:t>
        <a:bodyPr/>
        <a:lstStyle/>
        <a:p>
          <a:endParaRPr lang="en-US"/>
        </a:p>
      </dgm:t>
    </dgm:pt>
    <dgm:pt modelId="{C1FF702F-FAF0-413B-A7A8-D2BDD741CFDD}" type="sibTrans" cxnId="{5E29CBB4-4630-4012-AF91-924215D30B79}">
      <dgm:prSet/>
      <dgm:spPr/>
      <dgm:t>
        <a:bodyPr/>
        <a:lstStyle/>
        <a:p>
          <a:endParaRPr lang="en-US"/>
        </a:p>
      </dgm:t>
    </dgm:pt>
    <dgm:pt modelId="{089B7835-585C-423D-B3C8-BB343FCD2021}">
      <dgm:prSet/>
      <dgm:spPr/>
      <dgm:t>
        <a:bodyPr/>
        <a:lstStyle/>
        <a:p>
          <a:r>
            <a:rPr lang="en-US"/>
            <a:t>Specific Award Information </a:t>
          </a:r>
        </a:p>
      </dgm:t>
    </dgm:pt>
    <dgm:pt modelId="{3E9CAC9F-B526-4C34-B864-412E77AC8081}" type="parTrans" cxnId="{459DA365-D7A8-4E3E-AB36-84DAFD9DE2ED}">
      <dgm:prSet/>
      <dgm:spPr/>
      <dgm:t>
        <a:bodyPr/>
        <a:lstStyle/>
        <a:p>
          <a:endParaRPr lang="en-US"/>
        </a:p>
      </dgm:t>
    </dgm:pt>
    <dgm:pt modelId="{45CF5DE3-1DBE-47BF-BDCE-EEAF222DDDE2}" type="sibTrans" cxnId="{459DA365-D7A8-4E3E-AB36-84DAFD9DE2ED}">
      <dgm:prSet/>
      <dgm:spPr/>
      <dgm:t>
        <a:bodyPr/>
        <a:lstStyle/>
        <a:p>
          <a:endParaRPr lang="en-US"/>
        </a:p>
      </dgm:t>
    </dgm:pt>
    <dgm:pt modelId="{FE2705B1-9809-44D4-835E-F7FAE0888AAC}">
      <dgm:prSet/>
      <dgm:spPr/>
      <dgm:t>
        <a:bodyPr/>
        <a:lstStyle/>
        <a:p>
          <a:r>
            <a:rPr lang="en-US"/>
            <a:t>SVRSS Application for Awards </a:t>
          </a:r>
        </a:p>
      </dgm:t>
    </dgm:pt>
    <dgm:pt modelId="{ACC6EB86-0F9B-48C3-8B37-05BF7DA09844}" type="parTrans" cxnId="{BF6E2BFE-EA5B-41B9-947B-9B69F9A0B2F7}">
      <dgm:prSet/>
      <dgm:spPr/>
      <dgm:t>
        <a:bodyPr/>
        <a:lstStyle/>
        <a:p>
          <a:endParaRPr lang="en-US"/>
        </a:p>
      </dgm:t>
    </dgm:pt>
    <dgm:pt modelId="{DB44EBC8-8879-49A0-9B6B-EF1A4B4BB1A6}" type="sibTrans" cxnId="{BF6E2BFE-EA5B-41B9-947B-9B69F9A0B2F7}">
      <dgm:prSet/>
      <dgm:spPr/>
      <dgm:t>
        <a:bodyPr/>
        <a:lstStyle/>
        <a:p>
          <a:endParaRPr lang="en-US"/>
        </a:p>
      </dgm:t>
    </dgm:pt>
    <dgm:pt modelId="{034C9B4A-FDCC-4501-BBCC-58D05B24C5E6}">
      <dgm:prSet/>
      <dgm:spPr/>
      <dgm:t>
        <a:bodyPr/>
        <a:lstStyle/>
        <a:p>
          <a:r>
            <a:rPr lang="en-US"/>
            <a:t>Application for local awards is available from Mid-April. All Applications are due by May 15. </a:t>
          </a:r>
        </a:p>
      </dgm:t>
    </dgm:pt>
    <dgm:pt modelId="{859B3DFA-2035-4BB6-94AF-14A1D8A2AA94}" type="parTrans" cxnId="{1A5B4401-010F-4999-86A8-3EC0F2210CDA}">
      <dgm:prSet/>
      <dgm:spPr/>
      <dgm:t>
        <a:bodyPr/>
        <a:lstStyle/>
        <a:p>
          <a:endParaRPr lang="en-US"/>
        </a:p>
      </dgm:t>
    </dgm:pt>
    <dgm:pt modelId="{30911D10-FBB9-42D8-9A2F-0E6F78BFF035}" type="sibTrans" cxnId="{1A5B4401-010F-4999-86A8-3EC0F2210CDA}">
      <dgm:prSet/>
      <dgm:spPr/>
      <dgm:t>
        <a:bodyPr/>
        <a:lstStyle/>
        <a:p>
          <a:endParaRPr lang="en-US"/>
        </a:p>
      </dgm:t>
    </dgm:pt>
    <dgm:pt modelId="{770034E8-2BB4-437C-82BC-6E064DD54978}">
      <dgm:prSet/>
      <dgm:spPr/>
      <dgm:t>
        <a:bodyPr/>
        <a:lstStyle/>
        <a:p>
          <a:r>
            <a:rPr lang="en-CA"/>
            <a:t>Graduation Policy and Procedures to determine awards 9-30</a:t>
          </a:r>
          <a:endParaRPr lang="en-US"/>
        </a:p>
      </dgm:t>
    </dgm:pt>
    <dgm:pt modelId="{0528D944-0004-4685-A877-8C7B79E0AAFD}" type="parTrans" cxnId="{4B3F4B84-03B7-4524-9B12-040C03E858E2}">
      <dgm:prSet/>
      <dgm:spPr/>
      <dgm:t>
        <a:bodyPr/>
        <a:lstStyle/>
        <a:p>
          <a:endParaRPr lang="en-US"/>
        </a:p>
      </dgm:t>
    </dgm:pt>
    <dgm:pt modelId="{CD57B809-25B2-4FB8-B4ED-3E6BCE78F31E}" type="sibTrans" cxnId="{4B3F4B84-03B7-4524-9B12-040C03E858E2}">
      <dgm:prSet/>
      <dgm:spPr/>
      <dgm:t>
        <a:bodyPr/>
        <a:lstStyle/>
        <a:p>
          <a:endParaRPr lang="en-US"/>
        </a:p>
      </dgm:t>
    </dgm:pt>
    <dgm:pt modelId="{1F416A30-ED73-4767-92B1-23788D0C88BE}" type="pres">
      <dgm:prSet presAssocID="{740A63C4-06E3-48EF-B34F-9F838184D5F5}" presName="root" presStyleCnt="0">
        <dgm:presLayoutVars>
          <dgm:dir/>
          <dgm:resizeHandles val="exact"/>
        </dgm:presLayoutVars>
      </dgm:prSet>
      <dgm:spPr/>
    </dgm:pt>
    <dgm:pt modelId="{F4430CBC-FE7B-475D-A07B-077AD8E3B0A2}" type="pres">
      <dgm:prSet presAssocID="{B2B1DDA1-D573-4BC7-AEB9-5FE5968DEF3C}" presName="compNode" presStyleCnt="0"/>
      <dgm:spPr/>
    </dgm:pt>
    <dgm:pt modelId="{0A89AE25-496A-4F99-B74B-C2A4812247C2}" type="pres">
      <dgm:prSet presAssocID="{B2B1DDA1-D573-4BC7-AEB9-5FE5968DEF3C}" presName="bgRect" presStyleLbl="bgShp" presStyleIdx="0" presStyleCnt="4"/>
      <dgm:spPr/>
    </dgm:pt>
    <dgm:pt modelId="{247A9FB2-0E49-488B-BEA8-B290B4E8AFF2}" type="pres">
      <dgm:prSet presAssocID="{B2B1DDA1-D573-4BC7-AEB9-5FE5968DEF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722920-4D4B-4C2D-B1A1-6D2C73BBDB91}" type="pres">
      <dgm:prSet presAssocID="{B2B1DDA1-D573-4BC7-AEB9-5FE5968DEF3C}" presName="spaceRect" presStyleCnt="0"/>
      <dgm:spPr/>
    </dgm:pt>
    <dgm:pt modelId="{45613E1D-F50B-49BD-A69C-0D97108DCC4C}" type="pres">
      <dgm:prSet presAssocID="{B2B1DDA1-D573-4BC7-AEB9-5FE5968DEF3C}" presName="parTx" presStyleLbl="revTx" presStyleIdx="0" presStyleCnt="6">
        <dgm:presLayoutVars>
          <dgm:chMax val="0"/>
          <dgm:chPref val="0"/>
        </dgm:presLayoutVars>
      </dgm:prSet>
      <dgm:spPr/>
    </dgm:pt>
    <dgm:pt modelId="{B1F4EDF3-DB77-4A76-87AD-6947242FD273}" type="pres">
      <dgm:prSet presAssocID="{B2B1DDA1-D573-4BC7-AEB9-5FE5968DEF3C}" presName="desTx" presStyleLbl="revTx" presStyleIdx="1" presStyleCnt="6">
        <dgm:presLayoutVars/>
      </dgm:prSet>
      <dgm:spPr/>
    </dgm:pt>
    <dgm:pt modelId="{90AFF25C-DBE9-40AC-B90F-5FC04C374521}" type="pres">
      <dgm:prSet presAssocID="{732CE317-0D70-4AFD-9C0C-78BF03B3364F}" presName="sibTrans" presStyleCnt="0"/>
      <dgm:spPr/>
    </dgm:pt>
    <dgm:pt modelId="{D1CD5461-FC5B-42D9-8ADD-EB4A370E0DE2}" type="pres">
      <dgm:prSet presAssocID="{C81CE003-ED4F-4AC0-8A56-49C6DB4D19C8}" presName="compNode" presStyleCnt="0"/>
      <dgm:spPr/>
    </dgm:pt>
    <dgm:pt modelId="{8AB1B408-17CC-43B6-A61D-3312BDAE86EF}" type="pres">
      <dgm:prSet presAssocID="{C81CE003-ED4F-4AC0-8A56-49C6DB4D19C8}" presName="bgRect" presStyleLbl="bgShp" presStyleIdx="1" presStyleCnt="4"/>
      <dgm:spPr/>
    </dgm:pt>
    <dgm:pt modelId="{FDF4ED95-F94B-402A-8331-8BB3D22C2071}" type="pres">
      <dgm:prSet presAssocID="{C81CE003-ED4F-4AC0-8A56-49C6DB4D19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91CD35A-5504-4EB8-A6A3-8116CFC25B39}" type="pres">
      <dgm:prSet presAssocID="{C81CE003-ED4F-4AC0-8A56-49C6DB4D19C8}" presName="spaceRect" presStyleCnt="0"/>
      <dgm:spPr/>
    </dgm:pt>
    <dgm:pt modelId="{2798B9CE-8F51-4B2B-A159-822D61B9CE2A}" type="pres">
      <dgm:prSet presAssocID="{C81CE003-ED4F-4AC0-8A56-49C6DB4D19C8}" presName="parTx" presStyleLbl="revTx" presStyleIdx="2" presStyleCnt="6">
        <dgm:presLayoutVars>
          <dgm:chMax val="0"/>
          <dgm:chPref val="0"/>
        </dgm:presLayoutVars>
      </dgm:prSet>
      <dgm:spPr/>
    </dgm:pt>
    <dgm:pt modelId="{BACE5FF0-CE63-475B-8EB6-00E1C0F9CD83}" type="pres">
      <dgm:prSet presAssocID="{C81CE003-ED4F-4AC0-8A56-49C6DB4D19C8}" presName="desTx" presStyleLbl="revTx" presStyleIdx="3" presStyleCnt="6">
        <dgm:presLayoutVars/>
      </dgm:prSet>
      <dgm:spPr/>
    </dgm:pt>
    <dgm:pt modelId="{2441DC00-ECD3-4F7A-9623-C95516FD9089}" type="pres">
      <dgm:prSet presAssocID="{C1FF702F-FAF0-413B-A7A8-D2BDD741CFDD}" presName="sibTrans" presStyleCnt="0"/>
      <dgm:spPr/>
    </dgm:pt>
    <dgm:pt modelId="{18E9BF9C-500A-4238-A592-6B56B62568D7}" type="pres">
      <dgm:prSet presAssocID="{034C9B4A-FDCC-4501-BBCC-58D05B24C5E6}" presName="compNode" presStyleCnt="0"/>
      <dgm:spPr/>
    </dgm:pt>
    <dgm:pt modelId="{2D39A732-429F-4B12-A8CB-1EA240DF63CD}" type="pres">
      <dgm:prSet presAssocID="{034C9B4A-FDCC-4501-BBCC-58D05B24C5E6}" presName="bgRect" presStyleLbl="bgShp" presStyleIdx="2" presStyleCnt="4"/>
      <dgm:spPr/>
    </dgm:pt>
    <dgm:pt modelId="{4B2230EF-C1A1-4D4B-85EC-5842A07D0054}" type="pres">
      <dgm:prSet presAssocID="{034C9B4A-FDCC-4501-BBCC-58D05B24C5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D5B4666-3443-43F3-B02A-0B0D20770F17}" type="pres">
      <dgm:prSet presAssocID="{034C9B4A-FDCC-4501-BBCC-58D05B24C5E6}" presName="spaceRect" presStyleCnt="0"/>
      <dgm:spPr/>
    </dgm:pt>
    <dgm:pt modelId="{23A2E448-09DA-4B83-A67D-310895648414}" type="pres">
      <dgm:prSet presAssocID="{034C9B4A-FDCC-4501-BBCC-58D05B24C5E6}" presName="parTx" presStyleLbl="revTx" presStyleIdx="4" presStyleCnt="6">
        <dgm:presLayoutVars>
          <dgm:chMax val="0"/>
          <dgm:chPref val="0"/>
        </dgm:presLayoutVars>
      </dgm:prSet>
      <dgm:spPr/>
    </dgm:pt>
    <dgm:pt modelId="{065A3759-5049-4723-9B21-FA74777FDF79}" type="pres">
      <dgm:prSet presAssocID="{30911D10-FBB9-42D8-9A2F-0E6F78BFF035}" presName="sibTrans" presStyleCnt="0"/>
      <dgm:spPr/>
    </dgm:pt>
    <dgm:pt modelId="{15F1B9BB-7F23-4D2A-A304-0A8884DF2786}" type="pres">
      <dgm:prSet presAssocID="{770034E8-2BB4-437C-82BC-6E064DD54978}" presName="compNode" presStyleCnt="0"/>
      <dgm:spPr/>
    </dgm:pt>
    <dgm:pt modelId="{3F184976-0045-4771-81F2-369335DAC8E8}" type="pres">
      <dgm:prSet presAssocID="{770034E8-2BB4-437C-82BC-6E064DD54978}" presName="bgRect" presStyleLbl="bgShp" presStyleIdx="3" presStyleCnt="4"/>
      <dgm:spPr/>
    </dgm:pt>
    <dgm:pt modelId="{535E2D93-623A-4E46-B0AE-747BEF29802D}" type="pres">
      <dgm:prSet presAssocID="{770034E8-2BB4-437C-82BC-6E064DD549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FAA33C7-5866-4D17-8177-4D1945B5A4F6}" type="pres">
      <dgm:prSet presAssocID="{770034E8-2BB4-437C-82BC-6E064DD54978}" presName="spaceRect" presStyleCnt="0"/>
      <dgm:spPr/>
    </dgm:pt>
    <dgm:pt modelId="{E5EBC09C-7C28-4844-BD59-3723FC4682DC}" type="pres">
      <dgm:prSet presAssocID="{770034E8-2BB4-437C-82BC-6E064DD5497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A5B4401-010F-4999-86A8-3EC0F2210CDA}" srcId="{740A63C4-06E3-48EF-B34F-9F838184D5F5}" destId="{034C9B4A-FDCC-4501-BBCC-58D05B24C5E6}" srcOrd="2" destOrd="0" parTransId="{859B3DFA-2035-4BB6-94AF-14A1D8A2AA94}" sibTransId="{30911D10-FBB9-42D8-9A2F-0E6F78BFF035}"/>
    <dgm:cxn modelId="{4A365F26-F34A-4FB7-A293-5B8707E88576}" type="presOf" srcId="{740A63C4-06E3-48EF-B34F-9F838184D5F5}" destId="{1F416A30-ED73-4767-92B1-23788D0C88BE}" srcOrd="0" destOrd="0" presId="urn:microsoft.com/office/officeart/2018/2/layout/IconVerticalSolidList"/>
    <dgm:cxn modelId="{459DA365-D7A8-4E3E-AB36-84DAFD9DE2ED}" srcId="{C81CE003-ED4F-4AC0-8A56-49C6DB4D19C8}" destId="{089B7835-585C-423D-B3C8-BB343FCD2021}" srcOrd="0" destOrd="0" parTransId="{3E9CAC9F-B526-4C34-B864-412E77AC8081}" sibTransId="{45CF5DE3-1DBE-47BF-BDCE-EEAF222DDDE2}"/>
    <dgm:cxn modelId="{583C5547-CCB7-4133-8725-08726DB16296}" type="presOf" srcId="{C81CE003-ED4F-4AC0-8A56-49C6DB4D19C8}" destId="{2798B9CE-8F51-4B2B-A159-822D61B9CE2A}" srcOrd="0" destOrd="0" presId="urn:microsoft.com/office/officeart/2018/2/layout/IconVerticalSolidList"/>
    <dgm:cxn modelId="{F5DFDB49-F1FE-4451-881E-FC41520C2045}" type="presOf" srcId="{089B7835-585C-423D-B3C8-BB343FCD2021}" destId="{BACE5FF0-CE63-475B-8EB6-00E1C0F9CD83}" srcOrd="0" destOrd="0" presId="urn:microsoft.com/office/officeart/2018/2/layout/IconVerticalSolidList"/>
    <dgm:cxn modelId="{82B48451-55E2-4082-AC81-2B5763C4BD2C}" srcId="{B2B1DDA1-D573-4BC7-AEB9-5FE5968DEF3C}" destId="{D9F30DF2-5D24-4D6F-B5B9-A3E2944EFCDC}" srcOrd="0" destOrd="0" parTransId="{C0FBB949-2223-445B-BAD6-9B49BA060181}" sibTransId="{7E947078-F04F-4F20-AA69-D209EC8FDEA1}"/>
    <dgm:cxn modelId="{A0CBC77C-21BC-4323-842C-A16165379B83}" type="presOf" srcId="{FE2705B1-9809-44D4-835E-F7FAE0888AAC}" destId="{BACE5FF0-CE63-475B-8EB6-00E1C0F9CD83}" srcOrd="0" destOrd="1" presId="urn:microsoft.com/office/officeart/2018/2/layout/IconVerticalSolidList"/>
    <dgm:cxn modelId="{4B3F4B84-03B7-4524-9B12-040C03E858E2}" srcId="{740A63C4-06E3-48EF-B34F-9F838184D5F5}" destId="{770034E8-2BB4-437C-82BC-6E064DD54978}" srcOrd="3" destOrd="0" parTransId="{0528D944-0004-4685-A877-8C7B79E0AAFD}" sibTransId="{CD57B809-25B2-4FB8-B4ED-3E6BCE78F31E}"/>
    <dgm:cxn modelId="{824F6486-5EB0-4A62-8BA3-CAF4AF2470F8}" type="presOf" srcId="{B2B1DDA1-D573-4BC7-AEB9-5FE5968DEF3C}" destId="{45613E1D-F50B-49BD-A69C-0D97108DCC4C}" srcOrd="0" destOrd="0" presId="urn:microsoft.com/office/officeart/2018/2/layout/IconVerticalSolidList"/>
    <dgm:cxn modelId="{AFE12C9F-9606-4D6C-8668-24A3F332262A}" type="presOf" srcId="{034C9B4A-FDCC-4501-BBCC-58D05B24C5E6}" destId="{23A2E448-09DA-4B83-A67D-310895648414}" srcOrd="0" destOrd="0" presId="urn:microsoft.com/office/officeart/2018/2/layout/IconVerticalSolidList"/>
    <dgm:cxn modelId="{5E29CBB4-4630-4012-AF91-924215D30B79}" srcId="{740A63C4-06E3-48EF-B34F-9F838184D5F5}" destId="{C81CE003-ED4F-4AC0-8A56-49C6DB4D19C8}" srcOrd="1" destOrd="0" parTransId="{5B8251E3-124F-4112-A3E5-1CAD6EC5F693}" sibTransId="{C1FF702F-FAF0-413B-A7A8-D2BDD741CFDD}"/>
    <dgm:cxn modelId="{838D4ACC-CC44-45CE-815E-1E922250E122}" type="presOf" srcId="{D9F30DF2-5D24-4D6F-B5B9-A3E2944EFCDC}" destId="{B1F4EDF3-DB77-4A76-87AD-6947242FD273}" srcOrd="0" destOrd="0" presId="urn:microsoft.com/office/officeart/2018/2/layout/IconVerticalSolidList"/>
    <dgm:cxn modelId="{860C92D7-9B62-471C-B389-645B2D84B3FE}" type="presOf" srcId="{770034E8-2BB4-437C-82BC-6E064DD54978}" destId="{E5EBC09C-7C28-4844-BD59-3723FC4682DC}" srcOrd="0" destOrd="0" presId="urn:microsoft.com/office/officeart/2018/2/layout/IconVerticalSolidList"/>
    <dgm:cxn modelId="{581201E7-490B-4247-B45D-2BE6B86FDD10}" srcId="{740A63C4-06E3-48EF-B34F-9F838184D5F5}" destId="{B2B1DDA1-D573-4BC7-AEB9-5FE5968DEF3C}" srcOrd="0" destOrd="0" parTransId="{9C29D367-A22A-4896-9FE7-48DB52861191}" sibTransId="{732CE317-0D70-4AFD-9C0C-78BF03B3364F}"/>
    <dgm:cxn modelId="{BF6E2BFE-EA5B-41B9-947B-9B69F9A0B2F7}" srcId="{C81CE003-ED4F-4AC0-8A56-49C6DB4D19C8}" destId="{FE2705B1-9809-44D4-835E-F7FAE0888AAC}" srcOrd="1" destOrd="0" parTransId="{ACC6EB86-0F9B-48C3-8B37-05BF7DA09844}" sibTransId="{DB44EBC8-8879-49A0-9B6B-EF1A4B4BB1A6}"/>
    <dgm:cxn modelId="{A6ECAB11-798C-4A50-8911-EB2CD87BD4D1}" type="presParOf" srcId="{1F416A30-ED73-4767-92B1-23788D0C88BE}" destId="{F4430CBC-FE7B-475D-A07B-077AD8E3B0A2}" srcOrd="0" destOrd="0" presId="urn:microsoft.com/office/officeart/2018/2/layout/IconVerticalSolidList"/>
    <dgm:cxn modelId="{AABA46B5-DE68-43BD-8628-58998627E239}" type="presParOf" srcId="{F4430CBC-FE7B-475D-A07B-077AD8E3B0A2}" destId="{0A89AE25-496A-4F99-B74B-C2A4812247C2}" srcOrd="0" destOrd="0" presId="urn:microsoft.com/office/officeart/2018/2/layout/IconVerticalSolidList"/>
    <dgm:cxn modelId="{1D4EE4C8-998E-4ADE-8098-C73FAF4813BD}" type="presParOf" srcId="{F4430CBC-FE7B-475D-A07B-077AD8E3B0A2}" destId="{247A9FB2-0E49-488B-BEA8-B290B4E8AFF2}" srcOrd="1" destOrd="0" presId="urn:microsoft.com/office/officeart/2018/2/layout/IconVerticalSolidList"/>
    <dgm:cxn modelId="{331B708D-76B8-4927-B0FC-212A9889A60D}" type="presParOf" srcId="{F4430CBC-FE7B-475D-A07B-077AD8E3B0A2}" destId="{00722920-4D4B-4C2D-B1A1-6D2C73BBDB91}" srcOrd="2" destOrd="0" presId="urn:microsoft.com/office/officeart/2018/2/layout/IconVerticalSolidList"/>
    <dgm:cxn modelId="{EE26304A-9E0E-4B53-98AC-8A591BFE06CD}" type="presParOf" srcId="{F4430CBC-FE7B-475D-A07B-077AD8E3B0A2}" destId="{45613E1D-F50B-49BD-A69C-0D97108DCC4C}" srcOrd="3" destOrd="0" presId="urn:microsoft.com/office/officeart/2018/2/layout/IconVerticalSolidList"/>
    <dgm:cxn modelId="{F041059C-5EE7-48E8-A55B-9FBA600D68FA}" type="presParOf" srcId="{F4430CBC-FE7B-475D-A07B-077AD8E3B0A2}" destId="{B1F4EDF3-DB77-4A76-87AD-6947242FD273}" srcOrd="4" destOrd="0" presId="urn:microsoft.com/office/officeart/2018/2/layout/IconVerticalSolidList"/>
    <dgm:cxn modelId="{99C36C67-5C12-4A5B-8C3E-1422E775E1FA}" type="presParOf" srcId="{1F416A30-ED73-4767-92B1-23788D0C88BE}" destId="{90AFF25C-DBE9-40AC-B90F-5FC04C374521}" srcOrd="1" destOrd="0" presId="urn:microsoft.com/office/officeart/2018/2/layout/IconVerticalSolidList"/>
    <dgm:cxn modelId="{B5BB4446-96B5-4967-A45D-5C0978409F3F}" type="presParOf" srcId="{1F416A30-ED73-4767-92B1-23788D0C88BE}" destId="{D1CD5461-FC5B-42D9-8ADD-EB4A370E0DE2}" srcOrd="2" destOrd="0" presId="urn:microsoft.com/office/officeart/2018/2/layout/IconVerticalSolidList"/>
    <dgm:cxn modelId="{1A276677-5E70-4952-8F32-BBD279D21D4A}" type="presParOf" srcId="{D1CD5461-FC5B-42D9-8ADD-EB4A370E0DE2}" destId="{8AB1B408-17CC-43B6-A61D-3312BDAE86EF}" srcOrd="0" destOrd="0" presId="urn:microsoft.com/office/officeart/2018/2/layout/IconVerticalSolidList"/>
    <dgm:cxn modelId="{505C1C4B-1EA0-4F29-89E7-A26BBBC0C8D1}" type="presParOf" srcId="{D1CD5461-FC5B-42D9-8ADD-EB4A370E0DE2}" destId="{FDF4ED95-F94B-402A-8331-8BB3D22C2071}" srcOrd="1" destOrd="0" presId="urn:microsoft.com/office/officeart/2018/2/layout/IconVerticalSolidList"/>
    <dgm:cxn modelId="{0C43F0C1-21EA-4FE8-89D8-0F99C915455C}" type="presParOf" srcId="{D1CD5461-FC5B-42D9-8ADD-EB4A370E0DE2}" destId="{391CD35A-5504-4EB8-A6A3-8116CFC25B39}" srcOrd="2" destOrd="0" presId="urn:microsoft.com/office/officeart/2018/2/layout/IconVerticalSolidList"/>
    <dgm:cxn modelId="{BD527294-A647-41EA-BA48-86280BC2AD08}" type="presParOf" srcId="{D1CD5461-FC5B-42D9-8ADD-EB4A370E0DE2}" destId="{2798B9CE-8F51-4B2B-A159-822D61B9CE2A}" srcOrd="3" destOrd="0" presId="urn:microsoft.com/office/officeart/2018/2/layout/IconVerticalSolidList"/>
    <dgm:cxn modelId="{1FF3C796-93EE-42F1-A5E7-811C910CD11C}" type="presParOf" srcId="{D1CD5461-FC5B-42D9-8ADD-EB4A370E0DE2}" destId="{BACE5FF0-CE63-475B-8EB6-00E1C0F9CD83}" srcOrd="4" destOrd="0" presId="urn:microsoft.com/office/officeart/2018/2/layout/IconVerticalSolidList"/>
    <dgm:cxn modelId="{A84AAEE5-4928-4219-9AEB-E66A20824A72}" type="presParOf" srcId="{1F416A30-ED73-4767-92B1-23788D0C88BE}" destId="{2441DC00-ECD3-4F7A-9623-C95516FD9089}" srcOrd="3" destOrd="0" presId="urn:microsoft.com/office/officeart/2018/2/layout/IconVerticalSolidList"/>
    <dgm:cxn modelId="{4F7A7B18-CB3F-44D5-80A2-25B410AC9141}" type="presParOf" srcId="{1F416A30-ED73-4767-92B1-23788D0C88BE}" destId="{18E9BF9C-500A-4238-A592-6B56B62568D7}" srcOrd="4" destOrd="0" presId="urn:microsoft.com/office/officeart/2018/2/layout/IconVerticalSolidList"/>
    <dgm:cxn modelId="{18ECA350-DEC5-44CF-BE80-ACDAA42002F4}" type="presParOf" srcId="{18E9BF9C-500A-4238-A592-6B56B62568D7}" destId="{2D39A732-429F-4B12-A8CB-1EA240DF63CD}" srcOrd="0" destOrd="0" presId="urn:microsoft.com/office/officeart/2018/2/layout/IconVerticalSolidList"/>
    <dgm:cxn modelId="{C8635505-7E7D-44A2-A52C-099476CA6020}" type="presParOf" srcId="{18E9BF9C-500A-4238-A592-6B56B62568D7}" destId="{4B2230EF-C1A1-4D4B-85EC-5842A07D0054}" srcOrd="1" destOrd="0" presId="urn:microsoft.com/office/officeart/2018/2/layout/IconVerticalSolidList"/>
    <dgm:cxn modelId="{CA793773-B7A1-4895-8955-542777CC57AA}" type="presParOf" srcId="{18E9BF9C-500A-4238-A592-6B56B62568D7}" destId="{FD5B4666-3443-43F3-B02A-0B0D20770F17}" srcOrd="2" destOrd="0" presId="urn:microsoft.com/office/officeart/2018/2/layout/IconVerticalSolidList"/>
    <dgm:cxn modelId="{722683C5-7907-4D75-A2E8-5975F8029BCE}" type="presParOf" srcId="{18E9BF9C-500A-4238-A592-6B56B62568D7}" destId="{23A2E448-09DA-4B83-A67D-310895648414}" srcOrd="3" destOrd="0" presId="urn:microsoft.com/office/officeart/2018/2/layout/IconVerticalSolidList"/>
    <dgm:cxn modelId="{2F7913D8-EA54-4EB9-AE37-5793FC54761C}" type="presParOf" srcId="{1F416A30-ED73-4767-92B1-23788D0C88BE}" destId="{065A3759-5049-4723-9B21-FA74777FDF79}" srcOrd="5" destOrd="0" presId="urn:microsoft.com/office/officeart/2018/2/layout/IconVerticalSolidList"/>
    <dgm:cxn modelId="{3B6F601C-595A-4521-8068-B12D6CA00B12}" type="presParOf" srcId="{1F416A30-ED73-4767-92B1-23788D0C88BE}" destId="{15F1B9BB-7F23-4D2A-A304-0A8884DF2786}" srcOrd="6" destOrd="0" presId="urn:microsoft.com/office/officeart/2018/2/layout/IconVerticalSolidList"/>
    <dgm:cxn modelId="{2B11D5B5-0AAB-492D-9EF5-C104B5AA624F}" type="presParOf" srcId="{15F1B9BB-7F23-4D2A-A304-0A8884DF2786}" destId="{3F184976-0045-4771-81F2-369335DAC8E8}" srcOrd="0" destOrd="0" presId="urn:microsoft.com/office/officeart/2018/2/layout/IconVerticalSolidList"/>
    <dgm:cxn modelId="{F3DE7F60-8C89-4D2D-BB76-104DCFB0F204}" type="presParOf" srcId="{15F1B9BB-7F23-4D2A-A304-0A8884DF2786}" destId="{535E2D93-623A-4E46-B0AE-747BEF29802D}" srcOrd="1" destOrd="0" presId="urn:microsoft.com/office/officeart/2018/2/layout/IconVerticalSolidList"/>
    <dgm:cxn modelId="{E8373456-7E12-48D2-8110-3282141CF235}" type="presParOf" srcId="{15F1B9BB-7F23-4D2A-A304-0A8884DF2786}" destId="{3FAA33C7-5866-4D17-8177-4D1945B5A4F6}" srcOrd="2" destOrd="0" presId="urn:microsoft.com/office/officeart/2018/2/layout/IconVerticalSolidList"/>
    <dgm:cxn modelId="{9A4D0D1C-3623-4BF6-A8BE-857587FD2129}" type="presParOf" srcId="{15F1B9BB-7F23-4D2A-A304-0A8884DF2786}" destId="{E5EBC09C-7C28-4844-BD59-3723FC4682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ADFE8C-F039-4505-8F61-E13A7BF69B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9D638-9171-453A-9030-5FA69CD0D6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Grad Fee= $ 50.00 (Diploma Photo, Ticket/Program paper, Decorations, Time Sensitive Grad Video Link</a:t>
          </a:r>
        </a:p>
      </dgm:t>
    </dgm:pt>
    <dgm:pt modelId="{9DCE4CB1-2224-45DA-BE65-2F5F1C694132}" type="parTrans" cxnId="{231B2E62-8B0B-401A-88C9-380B7F67C782}">
      <dgm:prSet/>
      <dgm:spPr/>
      <dgm:t>
        <a:bodyPr/>
        <a:lstStyle/>
        <a:p>
          <a:endParaRPr lang="en-US"/>
        </a:p>
      </dgm:t>
    </dgm:pt>
    <dgm:pt modelId="{31EC59C7-1D84-44E6-BF6E-4AE71997629A}" type="sibTrans" cxnId="{231B2E62-8B0B-401A-88C9-380B7F67C782}">
      <dgm:prSet/>
      <dgm:spPr/>
      <dgm:t>
        <a:bodyPr/>
        <a:lstStyle/>
        <a:p>
          <a:endParaRPr lang="en-US"/>
        </a:p>
      </dgm:t>
    </dgm:pt>
    <dgm:pt modelId="{49528968-3F55-4EF8-80AC-99D0E8FCA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other outstanding school fees, textbooks and devices must be reconciled before grad fee can be paid. </a:t>
          </a:r>
        </a:p>
      </dgm:t>
    </dgm:pt>
    <dgm:pt modelId="{B8420C8B-897D-4C79-B52C-25F7800C7916}" type="parTrans" cxnId="{3D0053B4-533E-4BE7-84DB-A56ED8C3B4B9}">
      <dgm:prSet/>
      <dgm:spPr/>
      <dgm:t>
        <a:bodyPr/>
        <a:lstStyle/>
        <a:p>
          <a:endParaRPr lang="en-US"/>
        </a:p>
      </dgm:t>
    </dgm:pt>
    <dgm:pt modelId="{29D2565C-7F43-474E-AF88-F5F643D56E37}" type="sibTrans" cxnId="{3D0053B4-533E-4BE7-84DB-A56ED8C3B4B9}">
      <dgm:prSet/>
      <dgm:spPr/>
      <dgm:t>
        <a:bodyPr/>
        <a:lstStyle/>
        <a:p>
          <a:endParaRPr lang="en-US"/>
        </a:p>
      </dgm:t>
    </dgm:pt>
    <dgm:pt modelId="{3EA537D5-5415-4EBC-A32E-9C9999B580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Any outstanding fees would be indicated in an SVRSS </a:t>
          </a:r>
          <a:r>
            <a:rPr lang="en-US" dirty="0">
              <a:latin typeface="Aptos Display" panose="02110004020202020204"/>
            </a:rPr>
            <a:t>letter</a:t>
          </a:r>
          <a:r>
            <a:rPr lang="en-US" dirty="0"/>
            <a:t> such as missing books or other materials. </a:t>
          </a:r>
          <a:endParaRPr lang="en-US" dirty="0">
            <a:latin typeface="Aptos Display" panose="02110004020202020204"/>
          </a:endParaRPr>
        </a:p>
      </dgm:t>
    </dgm:pt>
    <dgm:pt modelId="{E79FBD5A-B73B-4DE6-A1BD-3F39ADAE1799}" type="parTrans" cxnId="{5FB4364A-F7F7-4AD8-B3B4-AC9443948E2A}">
      <dgm:prSet/>
      <dgm:spPr/>
      <dgm:t>
        <a:bodyPr/>
        <a:lstStyle/>
        <a:p>
          <a:endParaRPr lang="en-US"/>
        </a:p>
      </dgm:t>
    </dgm:pt>
    <dgm:pt modelId="{675D742B-9978-48AE-B60B-EA2029BC349D}" type="sibTrans" cxnId="{5FB4364A-F7F7-4AD8-B3B4-AC9443948E2A}">
      <dgm:prSet/>
      <dgm:spPr/>
      <dgm:t>
        <a:bodyPr/>
        <a:lstStyle/>
        <a:p>
          <a:endParaRPr lang="en-US"/>
        </a:p>
      </dgm:t>
    </dgm:pt>
    <dgm:pt modelId="{09B3DB3C-9E79-478D-A5F2-17A47F3E181E}" type="pres">
      <dgm:prSet presAssocID="{B7ADFE8C-F039-4505-8F61-E13A7BF69B65}" presName="root" presStyleCnt="0">
        <dgm:presLayoutVars>
          <dgm:dir/>
          <dgm:resizeHandles val="exact"/>
        </dgm:presLayoutVars>
      </dgm:prSet>
      <dgm:spPr/>
    </dgm:pt>
    <dgm:pt modelId="{81E39DF7-AC3B-47E7-BA81-13E068C0E5B5}" type="pres">
      <dgm:prSet presAssocID="{8499D638-9171-453A-9030-5FA69CD0D690}" presName="compNode" presStyleCnt="0"/>
      <dgm:spPr/>
    </dgm:pt>
    <dgm:pt modelId="{63DE8A1D-1112-4F4A-A5F1-8831CE3C8824}" type="pres">
      <dgm:prSet presAssocID="{8499D638-9171-453A-9030-5FA69CD0D690}" presName="bgRect" presStyleLbl="bgShp" presStyleIdx="0" presStyleCnt="3"/>
      <dgm:spPr/>
    </dgm:pt>
    <dgm:pt modelId="{E60F5830-71E1-472E-95B2-EBA9A6F466D5}" type="pres">
      <dgm:prSet presAssocID="{8499D638-9171-453A-9030-5FA69CD0D6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stive Lantern"/>
        </a:ext>
      </dgm:extLst>
    </dgm:pt>
    <dgm:pt modelId="{5D14B5C3-4862-4F82-B86D-B2A434E6BC80}" type="pres">
      <dgm:prSet presAssocID="{8499D638-9171-453A-9030-5FA69CD0D690}" presName="spaceRect" presStyleCnt="0"/>
      <dgm:spPr/>
    </dgm:pt>
    <dgm:pt modelId="{CF9C1D90-CE4D-432D-AEC2-C39F7901B119}" type="pres">
      <dgm:prSet presAssocID="{8499D638-9171-453A-9030-5FA69CD0D690}" presName="parTx" presStyleLbl="revTx" presStyleIdx="0" presStyleCnt="3">
        <dgm:presLayoutVars>
          <dgm:chMax val="0"/>
          <dgm:chPref val="0"/>
        </dgm:presLayoutVars>
      </dgm:prSet>
      <dgm:spPr/>
    </dgm:pt>
    <dgm:pt modelId="{76FF3BBB-0366-4D06-9640-40EFA6EA0F36}" type="pres">
      <dgm:prSet presAssocID="{31EC59C7-1D84-44E6-BF6E-4AE71997629A}" presName="sibTrans" presStyleCnt="0"/>
      <dgm:spPr/>
    </dgm:pt>
    <dgm:pt modelId="{47C98711-E246-40EE-A555-5FF9923A0A9A}" type="pres">
      <dgm:prSet presAssocID="{49528968-3F55-4EF8-80AC-99D0E8FCACBD}" presName="compNode" presStyleCnt="0"/>
      <dgm:spPr/>
    </dgm:pt>
    <dgm:pt modelId="{942E5CC9-2618-4632-A86C-6DB0A1E28B48}" type="pres">
      <dgm:prSet presAssocID="{49528968-3F55-4EF8-80AC-99D0E8FCACBD}" presName="bgRect" presStyleLbl="bgShp" presStyleIdx="1" presStyleCnt="3"/>
      <dgm:spPr/>
    </dgm:pt>
    <dgm:pt modelId="{771011AA-17F2-4F75-A87C-E06E16A5A4CC}" type="pres">
      <dgm:prSet presAssocID="{49528968-3F55-4EF8-80AC-99D0E8FCAC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C29D56C-BC22-438C-8148-E80F80FAA470}" type="pres">
      <dgm:prSet presAssocID="{49528968-3F55-4EF8-80AC-99D0E8FCACBD}" presName="spaceRect" presStyleCnt="0"/>
      <dgm:spPr/>
    </dgm:pt>
    <dgm:pt modelId="{2C3C4E9F-1FC8-4CDC-90B6-34E5F968AE9E}" type="pres">
      <dgm:prSet presAssocID="{49528968-3F55-4EF8-80AC-99D0E8FCACBD}" presName="parTx" presStyleLbl="revTx" presStyleIdx="1" presStyleCnt="3">
        <dgm:presLayoutVars>
          <dgm:chMax val="0"/>
          <dgm:chPref val="0"/>
        </dgm:presLayoutVars>
      </dgm:prSet>
      <dgm:spPr/>
    </dgm:pt>
    <dgm:pt modelId="{A5AC0899-0728-4C2C-8F8F-2CD2008678D2}" type="pres">
      <dgm:prSet presAssocID="{29D2565C-7F43-474E-AF88-F5F643D56E37}" presName="sibTrans" presStyleCnt="0"/>
      <dgm:spPr/>
    </dgm:pt>
    <dgm:pt modelId="{7E1A4FD9-BDC6-4F3B-8FB3-48E0EB8F09E8}" type="pres">
      <dgm:prSet presAssocID="{3EA537D5-5415-4EBC-A32E-9C9999B580D8}" presName="compNode" presStyleCnt="0"/>
      <dgm:spPr/>
    </dgm:pt>
    <dgm:pt modelId="{00FB0118-0692-4DED-9012-6F5F50E38846}" type="pres">
      <dgm:prSet presAssocID="{3EA537D5-5415-4EBC-A32E-9C9999B580D8}" presName="bgRect" presStyleLbl="bgShp" presStyleIdx="2" presStyleCnt="3"/>
      <dgm:spPr/>
    </dgm:pt>
    <dgm:pt modelId="{7DD45724-FA4D-49AD-8142-7E17512BBAD3}" type="pres">
      <dgm:prSet presAssocID="{3EA537D5-5415-4EBC-A32E-9C9999B580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3353260-3AD9-4F9F-932E-DDE9AD2C37AE}" type="pres">
      <dgm:prSet presAssocID="{3EA537D5-5415-4EBC-A32E-9C9999B580D8}" presName="spaceRect" presStyleCnt="0"/>
      <dgm:spPr/>
    </dgm:pt>
    <dgm:pt modelId="{97999C9A-1142-466A-B763-E70C47411BE6}" type="pres">
      <dgm:prSet presAssocID="{3EA537D5-5415-4EBC-A32E-9C9999B580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8D741D-4C92-4239-B0A0-D48E431E04B3}" type="presOf" srcId="{B7ADFE8C-F039-4505-8F61-E13A7BF69B65}" destId="{09B3DB3C-9E79-478D-A5F2-17A47F3E181E}" srcOrd="0" destOrd="0" presId="urn:microsoft.com/office/officeart/2018/2/layout/IconVerticalSolidList"/>
    <dgm:cxn modelId="{7B996131-4EFF-44EA-B547-B5E5AD7B6327}" type="presOf" srcId="{49528968-3F55-4EF8-80AC-99D0E8FCACBD}" destId="{2C3C4E9F-1FC8-4CDC-90B6-34E5F968AE9E}" srcOrd="0" destOrd="0" presId="urn:microsoft.com/office/officeart/2018/2/layout/IconVerticalSolidList"/>
    <dgm:cxn modelId="{231B2E62-8B0B-401A-88C9-380B7F67C782}" srcId="{B7ADFE8C-F039-4505-8F61-E13A7BF69B65}" destId="{8499D638-9171-453A-9030-5FA69CD0D690}" srcOrd="0" destOrd="0" parTransId="{9DCE4CB1-2224-45DA-BE65-2F5F1C694132}" sibTransId="{31EC59C7-1D84-44E6-BF6E-4AE71997629A}"/>
    <dgm:cxn modelId="{5FB4364A-F7F7-4AD8-B3B4-AC9443948E2A}" srcId="{B7ADFE8C-F039-4505-8F61-E13A7BF69B65}" destId="{3EA537D5-5415-4EBC-A32E-9C9999B580D8}" srcOrd="2" destOrd="0" parTransId="{E79FBD5A-B73B-4DE6-A1BD-3F39ADAE1799}" sibTransId="{675D742B-9978-48AE-B60B-EA2029BC349D}"/>
    <dgm:cxn modelId="{19C81B4D-4D09-4044-96E9-92B1B98EC87F}" type="presOf" srcId="{3EA537D5-5415-4EBC-A32E-9C9999B580D8}" destId="{97999C9A-1142-466A-B763-E70C47411BE6}" srcOrd="0" destOrd="0" presId="urn:microsoft.com/office/officeart/2018/2/layout/IconVerticalSolidList"/>
    <dgm:cxn modelId="{CD7F2E6E-1A46-48DA-9138-FA52FB311E34}" type="presOf" srcId="{8499D638-9171-453A-9030-5FA69CD0D690}" destId="{CF9C1D90-CE4D-432D-AEC2-C39F7901B119}" srcOrd="0" destOrd="0" presId="urn:microsoft.com/office/officeart/2018/2/layout/IconVerticalSolidList"/>
    <dgm:cxn modelId="{3D0053B4-533E-4BE7-84DB-A56ED8C3B4B9}" srcId="{B7ADFE8C-F039-4505-8F61-E13A7BF69B65}" destId="{49528968-3F55-4EF8-80AC-99D0E8FCACBD}" srcOrd="1" destOrd="0" parTransId="{B8420C8B-897D-4C79-B52C-25F7800C7916}" sibTransId="{29D2565C-7F43-474E-AF88-F5F643D56E37}"/>
    <dgm:cxn modelId="{540B19D0-9AA4-4A97-A1F8-B2E9606B8F05}" type="presParOf" srcId="{09B3DB3C-9E79-478D-A5F2-17A47F3E181E}" destId="{81E39DF7-AC3B-47E7-BA81-13E068C0E5B5}" srcOrd="0" destOrd="0" presId="urn:microsoft.com/office/officeart/2018/2/layout/IconVerticalSolidList"/>
    <dgm:cxn modelId="{2DACB267-3331-405A-B43D-139EEDFF6AFB}" type="presParOf" srcId="{81E39DF7-AC3B-47E7-BA81-13E068C0E5B5}" destId="{63DE8A1D-1112-4F4A-A5F1-8831CE3C8824}" srcOrd="0" destOrd="0" presId="urn:microsoft.com/office/officeart/2018/2/layout/IconVerticalSolidList"/>
    <dgm:cxn modelId="{FC030D96-9B9B-4E7B-88F3-436C0EC7FFB1}" type="presParOf" srcId="{81E39DF7-AC3B-47E7-BA81-13E068C0E5B5}" destId="{E60F5830-71E1-472E-95B2-EBA9A6F466D5}" srcOrd="1" destOrd="0" presId="urn:microsoft.com/office/officeart/2018/2/layout/IconVerticalSolidList"/>
    <dgm:cxn modelId="{B466C256-02E8-4A91-9570-02ACCCB29D88}" type="presParOf" srcId="{81E39DF7-AC3B-47E7-BA81-13E068C0E5B5}" destId="{5D14B5C3-4862-4F82-B86D-B2A434E6BC80}" srcOrd="2" destOrd="0" presId="urn:microsoft.com/office/officeart/2018/2/layout/IconVerticalSolidList"/>
    <dgm:cxn modelId="{E609E3AF-7B81-4BF1-82AF-BEA5588E28CA}" type="presParOf" srcId="{81E39DF7-AC3B-47E7-BA81-13E068C0E5B5}" destId="{CF9C1D90-CE4D-432D-AEC2-C39F7901B119}" srcOrd="3" destOrd="0" presId="urn:microsoft.com/office/officeart/2018/2/layout/IconVerticalSolidList"/>
    <dgm:cxn modelId="{22A2473C-E628-4E10-9054-6720BBF4456C}" type="presParOf" srcId="{09B3DB3C-9E79-478D-A5F2-17A47F3E181E}" destId="{76FF3BBB-0366-4D06-9640-40EFA6EA0F36}" srcOrd="1" destOrd="0" presId="urn:microsoft.com/office/officeart/2018/2/layout/IconVerticalSolidList"/>
    <dgm:cxn modelId="{F0066622-6F40-4416-9BA5-FDD3211AAD64}" type="presParOf" srcId="{09B3DB3C-9E79-478D-A5F2-17A47F3E181E}" destId="{47C98711-E246-40EE-A555-5FF9923A0A9A}" srcOrd="2" destOrd="0" presId="urn:microsoft.com/office/officeart/2018/2/layout/IconVerticalSolidList"/>
    <dgm:cxn modelId="{81941C0D-5DAD-4053-8BA8-9FE82D38BA9A}" type="presParOf" srcId="{47C98711-E246-40EE-A555-5FF9923A0A9A}" destId="{942E5CC9-2618-4632-A86C-6DB0A1E28B48}" srcOrd="0" destOrd="0" presId="urn:microsoft.com/office/officeart/2018/2/layout/IconVerticalSolidList"/>
    <dgm:cxn modelId="{DCB313DB-BE12-41D6-B722-A95FBD4E5217}" type="presParOf" srcId="{47C98711-E246-40EE-A555-5FF9923A0A9A}" destId="{771011AA-17F2-4F75-A87C-E06E16A5A4CC}" srcOrd="1" destOrd="0" presId="urn:microsoft.com/office/officeart/2018/2/layout/IconVerticalSolidList"/>
    <dgm:cxn modelId="{D6CA5A8F-98C2-490D-923F-7DF651A523C6}" type="presParOf" srcId="{47C98711-E246-40EE-A555-5FF9923A0A9A}" destId="{EC29D56C-BC22-438C-8148-E80F80FAA470}" srcOrd="2" destOrd="0" presId="urn:microsoft.com/office/officeart/2018/2/layout/IconVerticalSolidList"/>
    <dgm:cxn modelId="{B3FB1ADB-30AF-4075-B6F8-189F4AD265B9}" type="presParOf" srcId="{47C98711-E246-40EE-A555-5FF9923A0A9A}" destId="{2C3C4E9F-1FC8-4CDC-90B6-34E5F968AE9E}" srcOrd="3" destOrd="0" presId="urn:microsoft.com/office/officeart/2018/2/layout/IconVerticalSolidList"/>
    <dgm:cxn modelId="{8AFFA18A-C7C3-43BC-BA60-25ECF8BA0162}" type="presParOf" srcId="{09B3DB3C-9E79-478D-A5F2-17A47F3E181E}" destId="{A5AC0899-0728-4C2C-8F8F-2CD2008678D2}" srcOrd="3" destOrd="0" presId="urn:microsoft.com/office/officeart/2018/2/layout/IconVerticalSolidList"/>
    <dgm:cxn modelId="{E0160FA2-142B-4553-8008-86D89A4830D8}" type="presParOf" srcId="{09B3DB3C-9E79-478D-A5F2-17A47F3E181E}" destId="{7E1A4FD9-BDC6-4F3B-8FB3-48E0EB8F09E8}" srcOrd="4" destOrd="0" presId="urn:microsoft.com/office/officeart/2018/2/layout/IconVerticalSolidList"/>
    <dgm:cxn modelId="{5EE4F2F2-B43D-43C8-B2FA-9A09929C30CE}" type="presParOf" srcId="{7E1A4FD9-BDC6-4F3B-8FB3-48E0EB8F09E8}" destId="{00FB0118-0692-4DED-9012-6F5F50E38846}" srcOrd="0" destOrd="0" presId="urn:microsoft.com/office/officeart/2018/2/layout/IconVerticalSolidList"/>
    <dgm:cxn modelId="{CDF8A187-D378-4457-88D5-78CCE30D79F8}" type="presParOf" srcId="{7E1A4FD9-BDC6-4F3B-8FB3-48E0EB8F09E8}" destId="{7DD45724-FA4D-49AD-8142-7E17512BBAD3}" srcOrd="1" destOrd="0" presId="urn:microsoft.com/office/officeart/2018/2/layout/IconVerticalSolidList"/>
    <dgm:cxn modelId="{CCF2CF1E-334F-42A2-9FEE-3BAD0214BC97}" type="presParOf" srcId="{7E1A4FD9-BDC6-4F3B-8FB3-48E0EB8F09E8}" destId="{43353260-3AD9-4F9F-932E-DDE9AD2C37AE}" srcOrd="2" destOrd="0" presId="urn:microsoft.com/office/officeart/2018/2/layout/IconVerticalSolidList"/>
    <dgm:cxn modelId="{7E804BA5-9F1D-4D5A-A8ED-35B5D4203F3C}" type="presParOf" srcId="{7E1A4FD9-BDC6-4F3B-8FB3-48E0EB8F09E8}" destId="{97999C9A-1142-466A-B763-E70C47411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AEA6F-5BF0-40C7-85E3-152FE9C82AA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A943CD2-85DA-4397-AD5A-1AA04C9917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 Ceremony Rehearsal- Thursday, June 18 @ 1:00 in the Gym</a:t>
          </a:r>
        </a:p>
      </dgm:t>
    </dgm:pt>
    <dgm:pt modelId="{0D7EE29D-0E0D-4AE2-A29B-F1F1A9C815BF}" type="parTrans" cxnId="{0DDF6B80-1830-4694-8ADD-A3C0A9E87F5E}">
      <dgm:prSet/>
      <dgm:spPr/>
      <dgm:t>
        <a:bodyPr/>
        <a:lstStyle/>
        <a:p>
          <a:endParaRPr lang="en-US"/>
        </a:p>
      </dgm:t>
    </dgm:pt>
    <dgm:pt modelId="{C43D2382-48B6-49DF-ABDA-2B71725C7573}" type="sibTrans" cxnId="{0DDF6B80-1830-4694-8ADD-A3C0A9E87F5E}">
      <dgm:prSet/>
      <dgm:spPr/>
      <dgm:t>
        <a:bodyPr/>
        <a:lstStyle/>
        <a:p>
          <a:endParaRPr lang="en-US"/>
        </a:p>
      </dgm:t>
    </dgm:pt>
    <dgm:pt modelId="{5644295B-BF9B-4DD1-A944-AE8B703F6D8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All Grads Attending the ceremony must attend.</a:t>
          </a:r>
          <a:endParaRPr lang="en-US"/>
        </a:p>
      </dgm:t>
    </dgm:pt>
    <dgm:pt modelId="{2890F70D-FAD1-4EA7-A584-04C176E4F400}" type="parTrans" cxnId="{A1520AE8-9647-40E1-BCC2-4313A7FD3CE6}">
      <dgm:prSet/>
      <dgm:spPr/>
      <dgm:t>
        <a:bodyPr/>
        <a:lstStyle/>
        <a:p>
          <a:endParaRPr lang="en-US"/>
        </a:p>
      </dgm:t>
    </dgm:pt>
    <dgm:pt modelId="{963A3F07-5F90-45BD-A426-FDC569DF7B15}" type="sibTrans" cxnId="{A1520AE8-9647-40E1-BCC2-4313A7FD3CE6}">
      <dgm:prSet/>
      <dgm:spPr/>
      <dgm:t>
        <a:bodyPr/>
        <a:lstStyle/>
        <a:p>
          <a:endParaRPr lang="en-US"/>
        </a:p>
      </dgm:t>
    </dgm:pt>
    <dgm:pt modelId="{75D33D70-5A02-439E-99D2-9A29724EEC0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Grads will pick up their gowns following the rehearsal.</a:t>
          </a:r>
          <a:endParaRPr lang="en-US"/>
        </a:p>
      </dgm:t>
    </dgm:pt>
    <dgm:pt modelId="{25856223-4294-4F51-8FD7-67F573F1BB7C}" type="parTrans" cxnId="{401784E0-06DB-4F09-A49D-4A9D4D85B8E0}">
      <dgm:prSet/>
      <dgm:spPr/>
      <dgm:t>
        <a:bodyPr/>
        <a:lstStyle/>
        <a:p>
          <a:endParaRPr lang="en-US"/>
        </a:p>
      </dgm:t>
    </dgm:pt>
    <dgm:pt modelId="{66383109-0682-40DA-B079-531C840758C6}" type="sibTrans" cxnId="{401784E0-06DB-4F09-A49D-4A9D4D85B8E0}">
      <dgm:prSet/>
      <dgm:spPr/>
      <dgm:t>
        <a:bodyPr/>
        <a:lstStyle/>
        <a:p>
          <a:endParaRPr lang="en-US"/>
        </a:p>
      </dgm:t>
    </dgm:pt>
    <dgm:pt modelId="{27E6D7DD-B1D1-4BA3-A140-C8B3610BC0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Group Picture- June 19</a:t>
          </a:r>
          <a:r>
            <a:rPr lang="en-US" baseline="30000" dirty="0"/>
            <a:t>th</a:t>
          </a:r>
          <a:r>
            <a:rPr lang="en-US" dirty="0"/>
            <a:t> @ 2:15</a:t>
          </a:r>
        </a:p>
      </dgm:t>
    </dgm:pt>
    <dgm:pt modelId="{5C3DF220-6A33-4B89-A77E-243FB58B3128}" type="parTrans" cxnId="{7BC82A5F-8986-4183-83DA-7655FA0E7777}">
      <dgm:prSet/>
      <dgm:spPr/>
      <dgm:t>
        <a:bodyPr/>
        <a:lstStyle/>
        <a:p>
          <a:endParaRPr lang="en-US"/>
        </a:p>
      </dgm:t>
    </dgm:pt>
    <dgm:pt modelId="{3C8B77BA-1F5B-43A7-84A1-F3FBB5B421E2}" type="sibTrans" cxnId="{7BC82A5F-8986-4183-83DA-7655FA0E7777}">
      <dgm:prSet/>
      <dgm:spPr/>
      <dgm:t>
        <a:bodyPr/>
        <a:lstStyle/>
        <a:p>
          <a:endParaRPr lang="en-US"/>
        </a:p>
      </dgm:t>
    </dgm:pt>
    <dgm:pt modelId="{38954340-70DD-4726-B984-63365409A0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 Day: Friday, June 19</a:t>
          </a:r>
          <a:r>
            <a:rPr lang="en-US" baseline="30000" dirty="0"/>
            <a:t>th</a:t>
          </a:r>
          <a:r>
            <a:rPr lang="en-US" dirty="0"/>
            <a:t> @ 3:00 pm</a:t>
          </a:r>
        </a:p>
      </dgm:t>
    </dgm:pt>
    <dgm:pt modelId="{EE04F390-6F69-4DF9-93B5-87DCCF33F296}" type="parTrans" cxnId="{8F00EB1A-F0E9-4E2A-ADAD-4771D20305EE}">
      <dgm:prSet/>
      <dgm:spPr/>
      <dgm:t>
        <a:bodyPr/>
        <a:lstStyle/>
        <a:p>
          <a:endParaRPr lang="en-US"/>
        </a:p>
      </dgm:t>
    </dgm:pt>
    <dgm:pt modelId="{37020DE9-CA06-4548-A0E7-994BCFB0D203}" type="sibTrans" cxnId="{8F00EB1A-F0E9-4E2A-ADAD-4771D20305EE}">
      <dgm:prSet/>
      <dgm:spPr/>
      <dgm:t>
        <a:bodyPr/>
        <a:lstStyle/>
        <a:p>
          <a:endParaRPr lang="en-US"/>
        </a:p>
      </dgm:t>
    </dgm:pt>
    <dgm:pt modelId="{4C667C18-E4B9-4B45-95FD-EAC827022A42}" type="pres">
      <dgm:prSet presAssocID="{7D2AEA6F-5BF0-40C7-85E3-152FE9C82AAA}" presName="root" presStyleCnt="0">
        <dgm:presLayoutVars>
          <dgm:dir/>
          <dgm:resizeHandles val="exact"/>
        </dgm:presLayoutVars>
      </dgm:prSet>
      <dgm:spPr/>
    </dgm:pt>
    <dgm:pt modelId="{F8FCB368-CCAF-40FB-AD9B-F88453CF2C83}" type="pres">
      <dgm:prSet presAssocID="{7A943CD2-85DA-4397-AD5A-1AA04C9917A1}" presName="compNode" presStyleCnt="0"/>
      <dgm:spPr/>
    </dgm:pt>
    <dgm:pt modelId="{3A26064A-ABC0-4490-9032-FB318D0242EA}" type="pres">
      <dgm:prSet presAssocID="{7A943CD2-85DA-4397-AD5A-1AA04C9917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F5989D5-9216-4EDD-87A1-D1A574398CA2}" type="pres">
      <dgm:prSet presAssocID="{7A943CD2-85DA-4397-AD5A-1AA04C9917A1}" presName="iconSpace" presStyleCnt="0"/>
      <dgm:spPr/>
    </dgm:pt>
    <dgm:pt modelId="{B9D94151-4C69-44A5-975A-B312208AE8CB}" type="pres">
      <dgm:prSet presAssocID="{7A943CD2-85DA-4397-AD5A-1AA04C9917A1}" presName="parTx" presStyleLbl="revTx" presStyleIdx="0" presStyleCnt="6">
        <dgm:presLayoutVars>
          <dgm:chMax val="0"/>
          <dgm:chPref val="0"/>
        </dgm:presLayoutVars>
      </dgm:prSet>
      <dgm:spPr/>
    </dgm:pt>
    <dgm:pt modelId="{FF0D56D1-C7E8-4AA2-957D-DFD2378F0840}" type="pres">
      <dgm:prSet presAssocID="{7A943CD2-85DA-4397-AD5A-1AA04C9917A1}" presName="txSpace" presStyleCnt="0"/>
      <dgm:spPr/>
    </dgm:pt>
    <dgm:pt modelId="{80A4F124-FCE2-44A2-A777-98095AE39517}" type="pres">
      <dgm:prSet presAssocID="{7A943CD2-85DA-4397-AD5A-1AA04C9917A1}" presName="desTx" presStyleLbl="revTx" presStyleIdx="1" presStyleCnt="6">
        <dgm:presLayoutVars/>
      </dgm:prSet>
      <dgm:spPr/>
    </dgm:pt>
    <dgm:pt modelId="{5EA3E92A-2C48-47C4-B5A8-45F52F57E397}" type="pres">
      <dgm:prSet presAssocID="{C43D2382-48B6-49DF-ABDA-2B71725C7573}" presName="sibTrans" presStyleCnt="0"/>
      <dgm:spPr/>
    </dgm:pt>
    <dgm:pt modelId="{52EA4A0E-446E-4F09-BBE9-CCD730304543}" type="pres">
      <dgm:prSet presAssocID="{27E6D7DD-B1D1-4BA3-A140-C8B3610BC086}" presName="compNode" presStyleCnt="0"/>
      <dgm:spPr/>
    </dgm:pt>
    <dgm:pt modelId="{4EB0261C-47F6-4A10-A2CB-D5510012E18B}" type="pres">
      <dgm:prSet presAssocID="{27E6D7DD-B1D1-4BA3-A140-C8B3610BC0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86F80C6F-CC77-4178-B65A-A2A530B9858F}" type="pres">
      <dgm:prSet presAssocID="{27E6D7DD-B1D1-4BA3-A140-C8B3610BC086}" presName="iconSpace" presStyleCnt="0"/>
      <dgm:spPr/>
    </dgm:pt>
    <dgm:pt modelId="{91D6614B-121A-4F87-88B8-9E7FA1D848BA}" type="pres">
      <dgm:prSet presAssocID="{27E6D7DD-B1D1-4BA3-A140-C8B3610BC086}" presName="parTx" presStyleLbl="revTx" presStyleIdx="2" presStyleCnt="6">
        <dgm:presLayoutVars>
          <dgm:chMax val="0"/>
          <dgm:chPref val="0"/>
        </dgm:presLayoutVars>
      </dgm:prSet>
      <dgm:spPr/>
    </dgm:pt>
    <dgm:pt modelId="{8AC37B44-3BB9-4CB5-9739-58CA22390492}" type="pres">
      <dgm:prSet presAssocID="{27E6D7DD-B1D1-4BA3-A140-C8B3610BC086}" presName="txSpace" presStyleCnt="0"/>
      <dgm:spPr/>
    </dgm:pt>
    <dgm:pt modelId="{BAF6C927-54D7-4943-8AC5-844BD5C0AB49}" type="pres">
      <dgm:prSet presAssocID="{27E6D7DD-B1D1-4BA3-A140-C8B3610BC086}" presName="desTx" presStyleLbl="revTx" presStyleIdx="3" presStyleCnt="6">
        <dgm:presLayoutVars/>
      </dgm:prSet>
      <dgm:spPr/>
    </dgm:pt>
    <dgm:pt modelId="{9406BF86-411A-4C06-AD35-D1E3CCAFFFCE}" type="pres">
      <dgm:prSet presAssocID="{3C8B77BA-1F5B-43A7-84A1-F3FBB5B421E2}" presName="sibTrans" presStyleCnt="0"/>
      <dgm:spPr/>
    </dgm:pt>
    <dgm:pt modelId="{2AABBFD2-B287-4832-98EC-4CAB3A1FD696}" type="pres">
      <dgm:prSet presAssocID="{38954340-70DD-4726-B984-63365409A0AE}" presName="compNode" presStyleCnt="0"/>
      <dgm:spPr/>
    </dgm:pt>
    <dgm:pt modelId="{D44E578B-3B32-411C-B3C9-2ECA8A1F3D4F}" type="pres">
      <dgm:prSet presAssocID="{38954340-70DD-4726-B984-63365409A0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740CC4-1864-493A-955A-8E0C63263FE9}" type="pres">
      <dgm:prSet presAssocID="{38954340-70DD-4726-B984-63365409A0AE}" presName="iconSpace" presStyleCnt="0"/>
      <dgm:spPr/>
    </dgm:pt>
    <dgm:pt modelId="{4E289A24-E800-47B4-9E70-46DFCD8D6E78}" type="pres">
      <dgm:prSet presAssocID="{38954340-70DD-4726-B984-63365409A0AE}" presName="parTx" presStyleLbl="revTx" presStyleIdx="4" presStyleCnt="6">
        <dgm:presLayoutVars>
          <dgm:chMax val="0"/>
          <dgm:chPref val="0"/>
        </dgm:presLayoutVars>
      </dgm:prSet>
      <dgm:spPr/>
    </dgm:pt>
    <dgm:pt modelId="{1D27BAD5-AFBF-43A0-8F2B-FCF4AEB29A9A}" type="pres">
      <dgm:prSet presAssocID="{38954340-70DD-4726-B984-63365409A0AE}" presName="txSpace" presStyleCnt="0"/>
      <dgm:spPr/>
    </dgm:pt>
    <dgm:pt modelId="{DBD7710F-0F2B-42BC-BA7A-89C20EDD2E1F}" type="pres">
      <dgm:prSet presAssocID="{38954340-70DD-4726-B984-63365409A0AE}" presName="desTx" presStyleLbl="revTx" presStyleIdx="5" presStyleCnt="6">
        <dgm:presLayoutVars/>
      </dgm:prSet>
      <dgm:spPr/>
    </dgm:pt>
  </dgm:ptLst>
  <dgm:cxnLst>
    <dgm:cxn modelId="{8F00EB1A-F0E9-4E2A-ADAD-4771D20305EE}" srcId="{7D2AEA6F-5BF0-40C7-85E3-152FE9C82AAA}" destId="{38954340-70DD-4726-B984-63365409A0AE}" srcOrd="2" destOrd="0" parTransId="{EE04F390-6F69-4DF9-93B5-87DCCF33F296}" sibTransId="{37020DE9-CA06-4548-A0E7-994BCFB0D203}"/>
    <dgm:cxn modelId="{4650E45B-ADC1-48F1-9663-E72A03685008}" type="presOf" srcId="{5644295B-BF9B-4DD1-A944-AE8B703F6D89}" destId="{80A4F124-FCE2-44A2-A777-98095AE39517}" srcOrd="0" destOrd="0" presId="urn:microsoft.com/office/officeart/2018/2/layout/IconLabelDescriptionList"/>
    <dgm:cxn modelId="{53B3BE5E-0F97-4586-98FF-C37F23B95C49}" type="presOf" srcId="{27E6D7DD-B1D1-4BA3-A140-C8B3610BC086}" destId="{91D6614B-121A-4F87-88B8-9E7FA1D848BA}" srcOrd="0" destOrd="0" presId="urn:microsoft.com/office/officeart/2018/2/layout/IconLabelDescriptionList"/>
    <dgm:cxn modelId="{7BC82A5F-8986-4183-83DA-7655FA0E7777}" srcId="{7D2AEA6F-5BF0-40C7-85E3-152FE9C82AAA}" destId="{27E6D7DD-B1D1-4BA3-A140-C8B3610BC086}" srcOrd="1" destOrd="0" parTransId="{5C3DF220-6A33-4B89-A77E-243FB58B3128}" sibTransId="{3C8B77BA-1F5B-43A7-84A1-F3FBB5B421E2}"/>
    <dgm:cxn modelId="{247FB045-5976-4EDC-A260-617D29CFA7A0}" type="presOf" srcId="{38954340-70DD-4726-B984-63365409A0AE}" destId="{4E289A24-E800-47B4-9E70-46DFCD8D6E78}" srcOrd="0" destOrd="0" presId="urn:microsoft.com/office/officeart/2018/2/layout/IconLabelDescriptionList"/>
    <dgm:cxn modelId="{17B88469-C2C4-4E33-8BEB-1732A23822D2}" type="presOf" srcId="{7D2AEA6F-5BF0-40C7-85E3-152FE9C82AAA}" destId="{4C667C18-E4B9-4B45-95FD-EAC827022A42}" srcOrd="0" destOrd="0" presId="urn:microsoft.com/office/officeart/2018/2/layout/IconLabelDescriptionList"/>
    <dgm:cxn modelId="{BD9BAE54-7A40-460E-BFB4-3DDA2EBD9ACA}" type="presOf" srcId="{75D33D70-5A02-439E-99D2-9A29724EEC01}" destId="{80A4F124-FCE2-44A2-A777-98095AE39517}" srcOrd="0" destOrd="1" presId="urn:microsoft.com/office/officeart/2018/2/layout/IconLabelDescriptionList"/>
    <dgm:cxn modelId="{0DDF6B80-1830-4694-8ADD-A3C0A9E87F5E}" srcId="{7D2AEA6F-5BF0-40C7-85E3-152FE9C82AAA}" destId="{7A943CD2-85DA-4397-AD5A-1AA04C9917A1}" srcOrd="0" destOrd="0" parTransId="{0D7EE29D-0E0D-4AE2-A29B-F1F1A9C815BF}" sibTransId="{C43D2382-48B6-49DF-ABDA-2B71725C7573}"/>
    <dgm:cxn modelId="{51269789-EC66-4659-B52D-ADBF968C70AC}" type="presOf" srcId="{7A943CD2-85DA-4397-AD5A-1AA04C9917A1}" destId="{B9D94151-4C69-44A5-975A-B312208AE8CB}" srcOrd="0" destOrd="0" presId="urn:microsoft.com/office/officeart/2018/2/layout/IconLabelDescriptionList"/>
    <dgm:cxn modelId="{401784E0-06DB-4F09-A49D-4A9D4D85B8E0}" srcId="{7A943CD2-85DA-4397-AD5A-1AA04C9917A1}" destId="{75D33D70-5A02-439E-99D2-9A29724EEC01}" srcOrd="1" destOrd="0" parTransId="{25856223-4294-4F51-8FD7-67F573F1BB7C}" sibTransId="{66383109-0682-40DA-B079-531C840758C6}"/>
    <dgm:cxn modelId="{A1520AE8-9647-40E1-BCC2-4313A7FD3CE6}" srcId="{7A943CD2-85DA-4397-AD5A-1AA04C9917A1}" destId="{5644295B-BF9B-4DD1-A944-AE8B703F6D89}" srcOrd="0" destOrd="0" parTransId="{2890F70D-FAD1-4EA7-A584-04C176E4F400}" sibTransId="{963A3F07-5F90-45BD-A426-FDC569DF7B15}"/>
    <dgm:cxn modelId="{BF03A423-30A0-4D58-8F15-88F9C636AE4C}" type="presParOf" srcId="{4C667C18-E4B9-4B45-95FD-EAC827022A42}" destId="{F8FCB368-CCAF-40FB-AD9B-F88453CF2C83}" srcOrd="0" destOrd="0" presId="urn:microsoft.com/office/officeart/2018/2/layout/IconLabelDescriptionList"/>
    <dgm:cxn modelId="{31A77E1B-CF34-48D8-9A72-DCAF23E1C5AC}" type="presParOf" srcId="{F8FCB368-CCAF-40FB-AD9B-F88453CF2C83}" destId="{3A26064A-ABC0-4490-9032-FB318D0242EA}" srcOrd="0" destOrd="0" presId="urn:microsoft.com/office/officeart/2018/2/layout/IconLabelDescriptionList"/>
    <dgm:cxn modelId="{26B1FB38-4282-41F9-B39F-0AEF5CA1DE5C}" type="presParOf" srcId="{F8FCB368-CCAF-40FB-AD9B-F88453CF2C83}" destId="{4F5989D5-9216-4EDD-87A1-D1A574398CA2}" srcOrd="1" destOrd="0" presId="urn:microsoft.com/office/officeart/2018/2/layout/IconLabelDescriptionList"/>
    <dgm:cxn modelId="{6673C788-BA8A-4E30-8961-8321840E4A29}" type="presParOf" srcId="{F8FCB368-CCAF-40FB-AD9B-F88453CF2C83}" destId="{B9D94151-4C69-44A5-975A-B312208AE8CB}" srcOrd="2" destOrd="0" presId="urn:microsoft.com/office/officeart/2018/2/layout/IconLabelDescriptionList"/>
    <dgm:cxn modelId="{83C355CE-6B23-432E-BB30-C1831782F67A}" type="presParOf" srcId="{F8FCB368-CCAF-40FB-AD9B-F88453CF2C83}" destId="{FF0D56D1-C7E8-4AA2-957D-DFD2378F0840}" srcOrd="3" destOrd="0" presId="urn:microsoft.com/office/officeart/2018/2/layout/IconLabelDescriptionList"/>
    <dgm:cxn modelId="{EF13CBEA-5CE2-4BC1-AE33-21FA56A42729}" type="presParOf" srcId="{F8FCB368-CCAF-40FB-AD9B-F88453CF2C83}" destId="{80A4F124-FCE2-44A2-A777-98095AE39517}" srcOrd="4" destOrd="0" presId="urn:microsoft.com/office/officeart/2018/2/layout/IconLabelDescriptionList"/>
    <dgm:cxn modelId="{9BEAF69A-1325-4152-B13D-CE9F8BEAC59B}" type="presParOf" srcId="{4C667C18-E4B9-4B45-95FD-EAC827022A42}" destId="{5EA3E92A-2C48-47C4-B5A8-45F52F57E397}" srcOrd="1" destOrd="0" presId="urn:microsoft.com/office/officeart/2018/2/layout/IconLabelDescriptionList"/>
    <dgm:cxn modelId="{328B676F-1DB1-4E12-A51F-F03905501D27}" type="presParOf" srcId="{4C667C18-E4B9-4B45-95FD-EAC827022A42}" destId="{52EA4A0E-446E-4F09-BBE9-CCD730304543}" srcOrd="2" destOrd="0" presId="urn:microsoft.com/office/officeart/2018/2/layout/IconLabelDescriptionList"/>
    <dgm:cxn modelId="{829D86AA-D3A4-4DB2-BD8F-23D40D255938}" type="presParOf" srcId="{52EA4A0E-446E-4F09-BBE9-CCD730304543}" destId="{4EB0261C-47F6-4A10-A2CB-D5510012E18B}" srcOrd="0" destOrd="0" presId="urn:microsoft.com/office/officeart/2018/2/layout/IconLabelDescriptionList"/>
    <dgm:cxn modelId="{E1513DC0-2219-4C7B-A35C-DEF8E6836F11}" type="presParOf" srcId="{52EA4A0E-446E-4F09-BBE9-CCD730304543}" destId="{86F80C6F-CC77-4178-B65A-A2A530B9858F}" srcOrd="1" destOrd="0" presId="urn:microsoft.com/office/officeart/2018/2/layout/IconLabelDescriptionList"/>
    <dgm:cxn modelId="{680DADBB-B8CE-4C8B-AE85-9153DFF1221E}" type="presParOf" srcId="{52EA4A0E-446E-4F09-BBE9-CCD730304543}" destId="{91D6614B-121A-4F87-88B8-9E7FA1D848BA}" srcOrd="2" destOrd="0" presId="urn:microsoft.com/office/officeart/2018/2/layout/IconLabelDescriptionList"/>
    <dgm:cxn modelId="{495AB722-1246-4E83-9CD4-7B1730A9EFF6}" type="presParOf" srcId="{52EA4A0E-446E-4F09-BBE9-CCD730304543}" destId="{8AC37B44-3BB9-4CB5-9739-58CA22390492}" srcOrd="3" destOrd="0" presId="urn:microsoft.com/office/officeart/2018/2/layout/IconLabelDescriptionList"/>
    <dgm:cxn modelId="{3B0E4849-497D-499D-AB31-FCDFE2CE13FD}" type="presParOf" srcId="{52EA4A0E-446E-4F09-BBE9-CCD730304543}" destId="{BAF6C927-54D7-4943-8AC5-844BD5C0AB49}" srcOrd="4" destOrd="0" presId="urn:microsoft.com/office/officeart/2018/2/layout/IconLabelDescriptionList"/>
    <dgm:cxn modelId="{BE3C2E4A-F889-4775-BC6C-435C0C26F27B}" type="presParOf" srcId="{4C667C18-E4B9-4B45-95FD-EAC827022A42}" destId="{9406BF86-411A-4C06-AD35-D1E3CCAFFFCE}" srcOrd="3" destOrd="0" presId="urn:microsoft.com/office/officeart/2018/2/layout/IconLabelDescriptionList"/>
    <dgm:cxn modelId="{51A60209-A68D-49B3-959D-8A80757FBA84}" type="presParOf" srcId="{4C667C18-E4B9-4B45-95FD-EAC827022A42}" destId="{2AABBFD2-B287-4832-98EC-4CAB3A1FD696}" srcOrd="4" destOrd="0" presId="urn:microsoft.com/office/officeart/2018/2/layout/IconLabelDescriptionList"/>
    <dgm:cxn modelId="{A24054BE-A3C9-4BD2-A1AE-646885C92C43}" type="presParOf" srcId="{2AABBFD2-B287-4832-98EC-4CAB3A1FD696}" destId="{D44E578B-3B32-411C-B3C9-2ECA8A1F3D4F}" srcOrd="0" destOrd="0" presId="urn:microsoft.com/office/officeart/2018/2/layout/IconLabelDescriptionList"/>
    <dgm:cxn modelId="{308B2DB4-F606-4373-9CAF-78AF86F5076F}" type="presParOf" srcId="{2AABBFD2-B287-4832-98EC-4CAB3A1FD696}" destId="{B1740CC4-1864-493A-955A-8E0C63263FE9}" srcOrd="1" destOrd="0" presId="urn:microsoft.com/office/officeart/2018/2/layout/IconLabelDescriptionList"/>
    <dgm:cxn modelId="{BA3B960B-2589-4A7F-A06F-D9D656B54AE8}" type="presParOf" srcId="{2AABBFD2-B287-4832-98EC-4CAB3A1FD696}" destId="{4E289A24-E800-47B4-9E70-46DFCD8D6E78}" srcOrd="2" destOrd="0" presId="urn:microsoft.com/office/officeart/2018/2/layout/IconLabelDescriptionList"/>
    <dgm:cxn modelId="{7A878422-072A-4E26-806E-FCA08C4B76D1}" type="presParOf" srcId="{2AABBFD2-B287-4832-98EC-4CAB3A1FD696}" destId="{1D27BAD5-AFBF-43A0-8F2B-FCF4AEB29A9A}" srcOrd="3" destOrd="0" presId="urn:microsoft.com/office/officeart/2018/2/layout/IconLabelDescriptionList"/>
    <dgm:cxn modelId="{46D49186-05AE-4303-895E-02C64E25EE00}" type="presParOf" srcId="{2AABBFD2-B287-4832-98EC-4CAB3A1FD696}" destId="{DBD7710F-0F2B-42BC-BA7A-89C20EDD2E1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C15EC-7367-44C3-B2D9-5DA195B62D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8E636-991D-4C9C-9CD0-152935FA357A}">
      <dgm:prSet/>
      <dgm:spPr/>
      <dgm:t>
        <a:bodyPr/>
        <a:lstStyle/>
        <a:p>
          <a:r>
            <a:rPr lang="en-US" dirty="0"/>
            <a:t>Mrs</a:t>
          </a:r>
          <a:r>
            <a:rPr lang="en-US" dirty="0">
              <a:latin typeface="Aptos Display" panose="02110004020202020204"/>
            </a:rPr>
            <a:t>.</a:t>
          </a:r>
          <a:r>
            <a:rPr lang="en-US" dirty="0"/>
            <a:t> </a:t>
          </a:r>
          <a:r>
            <a:rPr lang="en-US" dirty="0" err="1"/>
            <a:t>Petelski</a:t>
          </a:r>
          <a:r>
            <a:rPr lang="en-US" dirty="0"/>
            <a:t> helps to put this together-student input needed</a:t>
          </a:r>
        </a:p>
      </dgm:t>
    </dgm:pt>
    <dgm:pt modelId="{6C520D0A-8830-43A2-9A2A-A8695A1D8CC9}" type="parTrans" cxnId="{BB43A04A-EBBA-49EC-8B60-9090EC8FCA50}">
      <dgm:prSet/>
      <dgm:spPr/>
      <dgm:t>
        <a:bodyPr/>
        <a:lstStyle/>
        <a:p>
          <a:endParaRPr lang="en-US"/>
        </a:p>
      </dgm:t>
    </dgm:pt>
    <dgm:pt modelId="{85A761AD-9460-4801-9CBF-0E32A8EE3980}" type="sibTrans" cxnId="{BB43A04A-EBBA-49EC-8B60-9090EC8FCA50}">
      <dgm:prSet/>
      <dgm:spPr/>
      <dgm:t>
        <a:bodyPr/>
        <a:lstStyle/>
        <a:p>
          <a:endParaRPr lang="en-US"/>
        </a:p>
      </dgm:t>
    </dgm:pt>
    <dgm:pt modelId="{181FDC06-7186-4F21-9706-3927BA8B2849}">
      <dgm:prSet/>
      <dgm:spPr/>
      <dgm:t>
        <a:bodyPr/>
        <a:lstStyle/>
        <a:p>
          <a:r>
            <a:rPr lang="en-US" dirty="0"/>
            <a:t>Need a baby picture and a recent picture</a:t>
          </a:r>
        </a:p>
      </dgm:t>
    </dgm:pt>
    <dgm:pt modelId="{F39CFF33-1A0C-464B-8873-4FCFEBAAC0AA}" type="parTrans" cxnId="{346F9A30-29FC-4394-94AB-E5E28F4AF225}">
      <dgm:prSet/>
      <dgm:spPr/>
      <dgm:t>
        <a:bodyPr/>
        <a:lstStyle/>
        <a:p>
          <a:endParaRPr lang="en-US"/>
        </a:p>
      </dgm:t>
    </dgm:pt>
    <dgm:pt modelId="{4C5D0C9B-8C69-43E6-90FC-B7697FE53C85}" type="sibTrans" cxnId="{346F9A30-29FC-4394-94AB-E5E28F4AF225}">
      <dgm:prSet/>
      <dgm:spPr/>
      <dgm:t>
        <a:bodyPr/>
        <a:lstStyle/>
        <a:p>
          <a:endParaRPr lang="en-US"/>
        </a:p>
      </dgm:t>
    </dgm:pt>
    <dgm:pt modelId="{50FE6D5E-4EC2-4372-9F8A-DBD7EC51A51C}">
      <dgm:prSet/>
      <dgm:spPr/>
      <dgm:t>
        <a:bodyPr/>
        <a:lstStyle/>
        <a:p>
          <a:r>
            <a:rPr lang="en-US" dirty="0"/>
            <a:t>Submit pictures to Mrs. </a:t>
          </a:r>
          <a:r>
            <a:rPr lang="en-US" dirty="0" err="1"/>
            <a:t>Petelski</a:t>
          </a:r>
          <a:r>
            <a:rPr lang="en-US" dirty="0"/>
            <a:t> in the Resource Centre to be scanned or email to </a:t>
          </a:r>
          <a:r>
            <a:rPr lang="en-US" dirty="0">
              <a:hlinkClick xmlns:r="http://schemas.openxmlformats.org/officeDocument/2006/relationships" r:id="rId1"/>
            </a:rPr>
            <a:t>cpetelski@svsd.ca</a:t>
          </a:r>
          <a:r>
            <a:rPr lang="en-US" dirty="0"/>
            <a:t> </a:t>
          </a:r>
        </a:p>
      </dgm:t>
    </dgm:pt>
    <dgm:pt modelId="{B6F9EE56-3C98-4556-8858-6B745D517003}" type="parTrans" cxnId="{CA251937-D214-4C5E-8AA5-0BB259DCC634}">
      <dgm:prSet/>
      <dgm:spPr/>
      <dgm:t>
        <a:bodyPr/>
        <a:lstStyle/>
        <a:p>
          <a:endParaRPr lang="en-US"/>
        </a:p>
      </dgm:t>
    </dgm:pt>
    <dgm:pt modelId="{71662D16-BC9B-4F1A-92BF-A9C1A28CEACB}" type="sibTrans" cxnId="{CA251937-D214-4C5E-8AA5-0BB259DCC634}">
      <dgm:prSet/>
      <dgm:spPr/>
      <dgm:t>
        <a:bodyPr/>
        <a:lstStyle/>
        <a:p>
          <a:endParaRPr lang="en-US"/>
        </a:p>
      </dgm:t>
    </dgm:pt>
    <dgm:pt modelId="{215C297C-E5C4-47F0-ACCE-2D53D8617F8F}">
      <dgm:prSet/>
      <dgm:spPr/>
      <dgm:t>
        <a:bodyPr/>
        <a:lstStyle/>
        <a:p>
          <a:r>
            <a:rPr lang="en-US"/>
            <a:t>Optional Activity-organized by the graduates and vetted by staff</a:t>
          </a:r>
          <a:endParaRPr lang="en-US" dirty="0"/>
        </a:p>
      </dgm:t>
    </dgm:pt>
    <dgm:pt modelId="{5108F84D-9138-4CB6-9EA8-663E9CCAF7B3}" type="parTrans" cxnId="{78536822-A204-4853-81C2-312BAF562D34}">
      <dgm:prSet/>
      <dgm:spPr/>
      <dgm:t>
        <a:bodyPr/>
        <a:lstStyle/>
        <a:p>
          <a:endParaRPr lang="en-CA"/>
        </a:p>
      </dgm:t>
    </dgm:pt>
    <dgm:pt modelId="{A34EA38B-1287-465F-83AC-14ADE6A9C353}" type="sibTrans" cxnId="{78536822-A204-4853-81C2-312BAF562D34}">
      <dgm:prSet/>
      <dgm:spPr/>
      <dgm:t>
        <a:bodyPr/>
        <a:lstStyle/>
        <a:p>
          <a:endParaRPr lang="en-CA"/>
        </a:p>
      </dgm:t>
    </dgm:pt>
    <dgm:pt modelId="{7FB90940-CC10-4D7C-ACD1-60DDABB9CE54}" type="pres">
      <dgm:prSet presAssocID="{4A0C15EC-7367-44C3-B2D9-5DA195B62DA1}" presName="vert0" presStyleCnt="0">
        <dgm:presLayoutVars>
          <dgm:dir/>
          <dgm:animOne val="branch"/>
          <dgm:animLvl val="lvl"/>
        </dgm:presLayoutVars>
      </dgm:prSet>
      <dgm:spPr/>
    </dgm:pt>
    <dgm:pt modelId="{4DA9341F-1172-4D5D-9062-409398599F9A}" type="pres">
      <dgm:prSet presAssocID="{215C297C-E5C4-47F0-ACCE-2D53D8617F8F}" presName="thickLine" presStyleLbl="alignNode1" presStyleIdx="0" presStyleCnt="4"/>
      <dgm:spPr/>
    </dgm:pt>
    <dgm:pt modelId="{0B811C01-355B-46C6-A334-A24B7A274C35}" type="pres">
      <dgm:prSet presAssocID="{215C297C-E5C4-47F0-ACCE-2D53D8617F8F}" presName="horz1" presStyleCnt="0"/>
      <dgm:spPr/>
    </dgm:pt>
    <dgm:pt modelId="{5D46BE8A-A135-4357-A8A2-98C3E16667FD}" type="pres">
      <dgm:prSet presAssocID="{215C297C-E5C4-47F0-ACCE-2D53D8617F8F}" presName="tx1" presStyleLbl="revTx" presStyleIdx="0" presStyleCnt="4"/>
      <dgm:spPr/>
    </dgm:pt>
    <dgm:pt modelId="{8CC1C96D-3CFE-4F23-A0D0-2B1861468493}" type="pres">
      <dgm:prSet presAssocID="{215C297C-E5C4-47F0-ACCE-2D53D8617F8F}" presName="vert1" presStyleCnt="0"/>
      <dgm:spPr/>
    </dgm:pt>
    <dgm:pt modelId="{12E4AF76-CBE2-4DAE-9C1B-E22F7E9D66DF}" type="pres">
      <dgm:prSet presAssocID="{A278E636-991D-4C9C-9CD0-152935FA357A}" presName="thickLine" presStyleLbl="alignNode1" presStyleIdx="1" presStyleCnt="4"/>
      <dgm:spPr/>
    </dgm:pt>
    <dgm:pt modelId="{95ED1126-C5DD-4C16-9A32-C878DE797F18}" type="pres">
      <dgm:prSet presAssocID="{A278E636-991D-4C9C-9CD0-152935FA357A}" presName="horz1" presStyleCnt="0"/>
      <dgm:spPr/>
    </dgm:pt>
    <dgm:pt modelId="{DF1A25D8-5FD7-4D96-B2D0-3FB5814C337D}" type="pres">
      <dgm:prSet presAssocID="{A278E636-991D-4C9C-9CD0-152935FA357A}" presName="tx1" presStyleLbl="revTx" presStyleIdx="1" presStyleCnt="4"/>
      <dgm:spPr/>
    </dgm:pt>
    <dgm:pt modelId="{BB076171-3E76-4A27-9E23-1D32DF4EB842}" type="pres">
      <dgm:prSet presAssocID="{A278E636-991D-4C9C-9CD0-152935FA357A}" presName="vert1" presStyleCnt="0"/>
      <dgm:spPr/>
    </dgm:pt>
    <dgm:pt modelId="{AF6CF4AE-FFBE-4FCA-B071-F4D70F7CBC19}" type="pres">
      <dgm:prSet presAssocID="{181FDC06-7186-4F21-9706-3927BA8B2849}" presName="thickLine" presStyleLbl="alignNode1" presStyleIdx="2" presStyleCnt="4"/>
      <dgm:spPr/>
    </dgm:pt>
    <dgm:pt modelId="{5C19AA3B-59EF-4A7B-B32C-35216976AD91}" type="pres">
      <dgm:prSet presAssocID="{181FDC06-7186-4F21-9706-3927BA8B2849}" presName="horz1" presStyleCnt="0"/>
      <dgm:spPr/>
    </dgm:pt>
    <dgm:pt modelId="{49BCD9F1-544B-46DF-B7D4-A16253E70EB1}" type="pres">
      <dgm:prSet presAssocID="{181FDC06-7186-4F21-9706-3927BA8B2849}" presName="tx1" presStyleLbl="revTx" presStyleIdx="2" presStyleCnt="4"/>
      <dgm:spPr/>
    </dgm:pt>
    <dgm:pt modelId="{A03A1423-BEE1-42ED-A1DC-2763684A023B}" type="pres">
      <dgm:prSet presAssocID="{181FDC06-7186-4F21-9706-3927BA8B2849}" presName="vert1" presStyleCnt="0"/>
      <dgm:spPr/>
    </dgm:pt>
    <dgm:pt modelId="{D426EF57-5121-4B3A-A444-3EEC9A6550A1}" type="pres">
      <dgm:prSet presAssocID="{50FE6D5E-4EC2-4372-9F8A-DBD7EC51A51C}" presName="thickLine" presStyleLbl="alignNode1" presStyleIdx="3" presStyleCnt="4"/>
      <dgm:spPr/>
    </dgm:pt>
    <dgm:pt modelId="{829B4508-39C1-4AC8-BE7E-988D7ED428A9}" type="pres">
      <dgm:prSet presAssocID="{50FE6D5E-4EC2-4372-9F8A-DBD7EC51A51C}" presName="horz1" presStyleCnt="0"/>
      <dgm:spPr/>
    </dgm:pt>
    <dgm:pt modelId="{22F96DA5-DD1F-4870-9275-5924219B677B}" type="pres">
      <dgm:prSet presAssocID="{50FE6D5E-4EC2-4372-9F8A-DBD7EC51A51C}" presName="tx1" presStyleLbl="revTx" presStyleIdx="3" presStyleCnt="4"/>
      <dgm:spPr/>
    </dgm:pt>
    <dgm:pt modelId="{E0BADA27-8369-462B-AFF3-606E46F69080}" type="pres">
      <dgm:prSet presAssocID="{50FE6D5E-4EC2-4372-9F8A-DBD7EC51A51C}" presName="vert1" presStyleCnt="0"/>
      <dgm:spPr/>
    </dgm:pt>
  </dgm:ptLst>
  <dgm:cxnLst>
    <dgm:cxn modelId="{78536822-A204-4853-81C2-312BAF562D34}" srcId="{4A0C15EC-7367-44C3-B2D9-5DA195B62DA1}" destId="{215C297C-E5C4-47F0-ACCE-2D53D8617F8F}" srcOrd="0" destOrd="0" parTransId="{5108F84D-9138-4CB6-9EA8-663E9CCAF7B3}" sibTransId="{A34EA38B-1287-465F-83AC-14ADE6A9C353}"/>
    <dgm:cxn modelId="{3A5AB32A-44FC-423A-B2A0-081648FA57E3}" type="presOf" srcId="{4A0C15EC-7367-44C3-B2D9-5DA195B62DA1}" destId="{7FB90940-CC10-4D7C-ACD1-60DDABB9CE54}" srcOrd="0" destOrd="0" presId="urn:microsoft.com/office/officeart/2008/layout/LinedList"/>
    <dgm:cxn modelId="{346F9A30-29FC-4394-94AB-E5E28F4AF225}" srcId="{4A0C15EC-7367-44C3-B2D9-5DA195B62DA1}" destId="{181FDC06-7186-4F21-9706-3927BA8B2849}" srcOrd="2" destOrd="0" parTransId="{F39CFF33-1A0C-464B-8873-4FCFEBAAC0AA}" sibTransId="{4C5D0C9B-8C69-43E6-90FC-B7697FE53C85}"/>
    <dgm:cxn modelId="{CA251937-D214-4C5E-8AA5-0BB259DCC634}" srcId="{4A0C15EC-7367-44C3-B2D9-5DA195B62DA1}" destId="{50FE6D5E-4EC2-4372-9F8A-DBD7EC51A51C}" srcOrd="3" destOrd="0" parTransId="{B6F9EE56-3C98-4556-8858-6B745D517003}" sibTransId="{71662D16-BC9B-4F1A-92BF-A9C1A28CEACB}"/>
    <dgm:cxn modelId="{8F89BC62-1E8C-4658-919F-148E57FA4600}" type="presOf" srcId="{215C297C-E5C4-47F0-ACCE-2D53D8617F8F}" destId="{5D46BE8A-A135-4357-A8A2-98C3E16667FD}" srcOrd="0" destOrd="0" presId="urn:microsoft.com/office/officeart/2008/layout/LinedList"/>
    <dgm:cxn modelId="{06DD5B64-86C8-4702-96F1-3B06868000E8}" type="presOf" srcId="{A278E636-991D-4C9C-9CD0-152935FA357A}" destId="{DF1A25D8-5FD7-4D96-B2D0-3FB5814C337D}" srcOrd="0" destOrd="0" presId="urn:microsoft.com/office/officeart/2008/layout/LinedList"/>
    <dgm:cxn modelId="{CCE8AF65-37E3-40B7-B20F-7B81EC839155}" type="presOf" srcId="{50FE6D5E-4EC2-4372-9F8A-DBD7EC51A51C}" destId="{22F96DA5-DD1F-4870-9275-5924219B677B}" srcOrd="0" destOrd="0" presId="urn:microsoft.com/office/officeart/2008/layout/LinedList"/>
    <dgm:cxn modelId="{BB43A04A-EBBA-49EC-8B60-9090EC8FCA50}" srcId="{4A0C15EC-7367-44C3-B2D9-5DA195B62DA1}" destId="{A278E636-991D-4C9C-9CD0-152935FA357A}" srcOrd="1" destOrd="0" parTransId="{6C520D0A-8830-43A2-9A2A-A8695A1D8CC9}" sibTransId="{85A761AD-9460-4801-9CBF-0E32A8EE3980}"/>
    <dgm:cxn modelId="{79CA1EB1-A512-4E57-B919-03630D9784C4}" type="presOf" srcId="{181FDC06-7186-4F21-9706-3927BA8B2849}" destId="{49BCD9F1-544B-46DF-B7D4-A16253E70EB1}" srcOrd="0" destOrd="0" presId="urn:microsoft.com/office/officeart/2008/layout/LinedList"/>
    <dgm:cxn modelId="{CBB8DB23-2018-4569-967F-8232E4CF7466}" type="presParOf" srcId="{7FB90940-CC10-4D7C-ACD1-60DDABB9CE54}" destId="{4DA9341F-1172-4D5D-9062-409398599F9A}" srcOrd="0" destOrd="0" presId="urn:microsoft.com/office/officeart/2008/layout/LinedList"/>
    <dgm:cxn modelId="{73DEB87F-B625-4C64-9934-3025617D5DFC}" type="presParOf" srcId="{7FB90940-CC10-4D7C-ACD1-60DDABB9CE54}" destId="{0B811C01-355B-46C6-A334-A24B7A274C35}" srcOrd="1" destOrd="0" presId="urn:microsoft.com/office/officeart/2008/layout/LinedList"/>
    <dgm:cxn modelId="{AE438314-CE7B-426D-9B46-935B7B07EF3A}" type="presParOf" srcId="{0B811C01-355B-46C6-A334-A24B7A274C35}" destId="{5D46BE8A-A135-4357-A8A2-98C3E16667FD}" srcOrd="0" destOrd="0" presId="urn:microsoft.com/office/officeart/2008/layout/LinedList"/>
    <dgm:cxn modelId="{266699D0-44B7-4F8B-83E1-778149589799}" type="presParOf" srcId="{0B811C01-355B-46C6-A334-A24B7A274C35}" destId="{8CC1C96D-3CFE-4F23-A0D0-2B1861468493}" srcOrd="1" destOrd="0" presId="urn:microsoft.com/office/officeart/2008/layout/LinedList"/>
    <dgm:cxn modelId="{FDF9D566-70A3-4E07-AA51-89B9E6FF83C9}" type="presParOf" srcId="{7FB90940-CC10-4D7C-ACD1-60DDABB9CE54}" destId="{12E4AF76-CBE2-4DAE-9C1B-E22F7E9D66DF}" srcOrd="2" destOrd="0" presId="urn:microsoft.com/office/officeart/2008/layout/LinedList"/>
    <dgm:cxn modelId="{7838B2EB-AAB5-412D-840F-F518DDA13E75}" type="presParOf" srcId="{7FB90940-CC10-4D7C-ACD1-60DDABB9CE54}" destId="{95ED1126-C5DD-4C16-9A32-C878DE797F18}" srcOrd="3" destOrd="0" presId="urn:microsoft.com/office/officeart/2008/layout/LinedList"/>
    <dgm:cxn modelId="{523DC6DE-3841-457B-86DD-A129DB09743E}" type="presParOf" srcId="{95ED1126-C5DD-4C16-9A32-C878DE797F18}" destId="{DF1A25D8-5FD7-4D96-B2D0-3FB5814C337D}" srcOrd="0" destOrd="0" presId="urn:microsoft.com/office/officeart/2008/layout/LinedList"/>
    <dgm:cxn modelId="{EA5B9F64-CC49-40DA-B452-DF9845AFBEFF}" type="presParOf" srcId="{95ED1126-C5DD-4C16-9A32-C878DE797F18}" destId="{BB076171-3E76-4A27-9E23-1D32DF4EB842}" srcOrd="1" destOrd="0" presId="urn:microsoft.com/office/officeart/2008/layout/LinedList"/>
    <dgm:cxn modelId="{A742EE16-8301-4678-9BA6-8AAC252AF5EF}" type="presParOf" srcId="{7FB90940-CC10-4D7C-ACD1-60DDABB9CE54}" destId="{AF6CF4AE-FFBE-4FCA-B071-F4D70F7CBC19}" srcOrd="4" destOrd="0" presId="urn:microsoft.com/office/officeart/2008/layout/LinedList"/>
    <dgm:cxn modelId="{F33617CE-1173-4DC8-AE1A-6B15D008A278}" type="presParOf" srcId="{7FB90940-CC10-4D7C-ACD1-60DDABB9CE54}" destId="{5C19AA3B-59EF-4A7B-B32C-35216976AD91}" srcOrd="5" destOrd="0" presId="urn:microsoft.com/office/officeart/2008/layout/LinedList"/>
    <dgm:cxn modelId="{976FC71E-AA2E-4247-81BD-F519321BB65A}" type="presParOf" srcId="{5C19AA3B-59EF-4A7B-B32C-35216976AD91}" destId="{49BCD9F1-544B-46DF-B7D4-A16253E70EB1}" srcOrd="0" destOrd="0" presId="urn:microsoft.com/office/officeart/2008/layout/LinedList"/>
    <dgm:cxn modelId="{9CD2617E-BF3A-4A58-AE2D-83479C152134}" type="presParOf" srcId="{5C19AA3B-59EF-4A7B-B32C-35216976AD91}" destId="{A03A1423-BEE1-42ED-A1DC-2763684A023B}" srcOrd="1" destOrd="0" presId="urn:microsoft.com/office/officeart/2008/layout/LinedList"/>
    <dgm:cxn modelId="{CFF6F743-6F06-47E0-9C70-83A37E49D059}" type="presParOf" srcId="{7FB90940-CC10-4D7C-ACD1-60DDABB9CE54}" destId="{D426EF57-5121-4B3A-A444-3EEC9A6550A1}" srcOrd="6" destOrd="0" presId="urn:microsoft.com/office/officeart/2008/layout/LinedList"/>
    <dgm:cxn modelId="{4E512CCE-8427-478C-9C9F-324DB2072268}" type="presParOf" srcId="{7FB90940-CC10-4D7C-ACD1-60DDABB9CE54}" destId="{829B4508-39C1-4AC8-BE7E-988D7ED428A9}" srcOrd="7" destOrd="0" presId="urn:microsoft.com/office/officeart/2008/layout/LinedList"/>
    <dgm:cxn modelId="{9F2AC959-A554-4043-967E-DE45B587E5A4}" type="presParOf" srcId="{829B4508-39C1-4AC8-BE7E-988D7ED428A9}" destId="{22F96DA5-DD1F-4870-9275-5924219B677B}" srcOrd="0" destOrd="0" presId="urn:microsoft.com/office/officeart/2008/layout/LinedList"/>
    <dgm:cxn modelId="{1ED50ADE-884E-4A83-9D12-FB9A0FC4CD5C}" type="presParOf" srcId="{829B4508-39C1-4AC8-BE7E-988D7ED428A9}" destId="{E0BADA27-8369-462B-AFF3-606E46F690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9DEFD2-68B5-4003-9395-CF4F816602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6C90C0E-82E4-4024-B13D-10BB7AC4FA26}">
      <dgm:prSet/>
      <dgm:spPr/>
      <dgm:t>
        <a:bodyPr/>
        <a:lstStyle/>
        <a:p>
          <a:r>
            <a:rPr lang="en-US" dirty="0"/>
            <a:t>All Grad Photos must be booked online. March 9-12</a:t>
          </a:r>
          <a:endParaRPr lang="en-US" dirty="0">
            <a:highlight>
              <a:srgbClr val="FFFF00"/>
            </a:highlight>
          </a:endParaRPr>
        </a:p>
      </dgm:t>
    </dgm:pt>
    <dgm:pt modelId="{7FD8A5EF-6D8D-4426-9818-554B95A6E4F1}" type="parTrans" cxnId="{D38B5FD1-347C-4F65-AEC2-00C13D567213}">
      <dgm:prSet/>
      <dgm:spPr/>
      <dgm:t>
        <a:bodyPr/>
        <a:lstStyle/>
        <a:p>
          <a:endParaRPr lang="en-US"/>
        </a:p>
      </dgm:t>
    </dgm:pt>
    <dgm:pt modelId="{ADD2EF06-DCE9-4FC6-AF65-6638DF1D5F73}" type="sibTrans" cxnId="{D38B5FD1-347C-4F65-AEC2-00C13D567213}">
      <dgm:prSet/>
      <dgm:spPr/>
      <dgm:t>
        <a:bodyPr/>
        <a:lstStyle/>
        <a:p>
          <a:endParaRPr lang="en-US"/>
        </a:p>
      </dgm:t>
    </dgm:pt>
    <dgm:pt modelId="{0C0B43B7-F1F6-4C40-A0D5-E33888377F9E}">
      <dgm:prSet/>
      <dgm:spPr/>
      <dgm:t>
        <a:bodyPr/>
        <a:lstStyle/>
        <a:p>
          <a:r>
            <a:rPr lang="en-US" dirty="0"/>
            <a:t>Grad Photo Session- $40.00</a:t>
          </a:r>
          <a:r>
            <a:rPr lang="en-CA" dirty="0"/>
            <a:t>- Composite Photo Only—No Cost </a:t>
          </a:r>
          <a:endParaRPr lang="en-US" dirty="0"/>
        </a:p>
      </dgm:t>
    </dgm:pt>
    <dgm:pt modelId="{C74104CB-859F-4330-9D38-7875334124C6}" type="parTrans" cxnId="{731E3B63-B5DE-4239-9918-9A7904FF22BB}">
      <dgm:prSet/>
      <dgm:spPr/>
      <dgm:t>
        <a:bodyPr/>
        <a:lstStyle/>
        <a:p>
          <a:endParaRPr lang="en-US"/>
        </a:p>
      </dgm:t>
    </dgm:pt>
    <dgm:pt modelId="{DFADF704-032A-4CCA-B13A-0E4B69100A96}" type="sibTrans" cxnId="{731E3B63-B5DE-4239-9918-9A7904FF22BB}">
      <dgm:prSet/>
      <dgm:spPr/>
      <dgm:t>
        <a:bodyPr/>
        <a:lstStyle/>
        <a:p>
          <a:endParaRPr lang="en-US"/>
        </a:p>
      </dgm:t>
    </dgm:pt>
    <dgm:pt modelId="{BD474D9D-5D4D-4F2D-AFBB-F1D3B745D6A3}">
      <dgm:prSet/>
      <dgm:spPr/>
      <dgm:t>
        <a:bodyPr/>
        <a:lstStyle/>
        <a:p>
          <a:r>
            <a:rPr lang="en-CA"/>
            <a:t>Retakes TBA-Spring</a:t>
          </a:r>
          <a:endParaRPr lang="en-US"/>
        </a:p>
      </dgm:t>
    </dgm:pt>
    <dgm:pt modelId="{59B9E64C-0106-40C8-9984-486193DA58E8}" type="parTrans" cxnId="{09F8CB76-857D-4C94-8247-A8825611C082}">
      <dgm:prSet/>
      <dgm:spPr/>
      <dgm:t>
        <a:bodyPr/>
        <a:lstStyle/>
        <a:p>
          <a:endParaRPr lang="en-US"/>
        </a:p>
      </dgm:t>
    </dgm:pt>
    <dgm:pt modelId="{41A80EDA-CDA4-4DE3-85D5-96B0C0A89CE2}" type="sibTrans" cxnId="{09F8CB76-857D-4C94-8247-A8825611C082}">
      <dgm:prSet/>
      <dgm:spPr/>
      <dgm:t>
        <a:bodyPr/>
        <a:lstStyle/>
        <a:p>
          <a:endParaRPr lang="en-US"/>
        </a:p>
      </dgm:t>
    </dgm:pt>
    <dgm:pt modelId="{C391082E-B503-4890-9A1A-3AE544719594}">
      <dgm:prSet/>
      <dgm:spPr/>
      <dgm:t>
        <a:bodyPr/>
        <a:lstStyle/>
        <a:p>
          <a:r>
            <a:rPr lang="en-CA"/>
            <a:t>Call SVRSS Office if you have questions about the Lifetouch Photos</a:t>
          </a:r>
          <a:endParaRPr lang="en-US"/>
        </a:p>
      </dgm:t>
    </dgm:pt>
    <dgm:pt modelId="{3CBFB457-C2E7-4921-B480-79ED93886B41}" type="parTrans" cxnId="{0B8D878B-4298-46C6-9865-68BA59690DA1}">
      <dgm:prSet/>
      <dgm:spPr/>
      <dgm:t>
        <a:bodyPr/>
        <a:lstStyle/>
        <a:p>
          <a:endParaRPr lang="en-US"/>
        </a:p>
      </dgm:t>
    </dgm:pt>
    <dgm:pt modelId="{88079B36-5674-4932-9746-8E958C534DA2}" type="sibTrans" cxnId="{0B8D878B-4298-46C6-9865-68BA59690DA1}">
      <dgm:prSet/>
      <dgm:spPr/>
      <dgm:t>
        <a:bodyPr/>
        <a:lstStyle/>
        <a:p>
          <a:endParaRPr lang="en-US"/>
        </a:p>
      </dgm:t>
    </dgm:pt>
    <dgm:pt modelId="{8933DA45-C258-443C-9444-80563474A600}" type="pres">
      <dgm:prSet presAssocID="{6A9DEFD2-68B5-4003-9395-CF4F816602E9}" presName="root" presStyleCnt="0">
        <dgm:presLayoutVars>
          <dgm:dir/>
          <dgm:resizeHandles val="exact"/>
        </dgm:presLayoutVars>
      </dgm:prSet>
      <dgm:spPr/>
    </dgm:pt>
    <dgm:pt modelId="{81E4552D-E187-4D8A-BCD2-92B4C36D0502}" type="pres">
      <dgm:prSet presAssocID="{66C90C0E-82E4-4024-B13D-10BB7AC4FA26}" presName="compNode" presStyleCnt="0"/>
      <dgm:spPr/>
    </dgm:pt>
    <dgm:pt modelId="{88206AC7-5427-4786-88C6-4CE52BEAC023}" type="pres">
      <dgm:prSet presAssocID="{66C90C0E-82E4-4024-B13D-10BB7AC4FA26}" presName="bgRect" presStyleLbl="bgShp" presStyleIdx="0" presStyleCnt="4"/>
      <dgm:spPr/>
    </dgm:pt>
    <dgm:pt modelId="{DF7949C5-E423-42A5-B396-704D66BB5658}" type="pres">
      <dgm:prSet presAssocID="{66C90C0E-82E4-4024-B13D-10BB7AC4FA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22B90BBB-EA53-4033-A893-88227DFDAAF5}" type="pres">
      <dgm:prSet presAssocID="{66C90C0E-82E4-4024-B13D-10BB7AC4FA26}" presName="spaceRect" presStyleCnt="0"/>
      <dgm:spPr/>
    </dgm:pt>
    <dgm:pt modelId="{FDB0F3BA-7A97-4C03-8561-63F9B4182559}" type="pres">
      <dgm:prSet presAssocID="{66C90C0E-82E4-4024-B13D-10BB7AC4FA26}" presName="parTx" presStyleLbl="revTx" presStyleIdx="0" presStyleCnt="4">
        <dgm:presLayoutVars>
          <dgm:chMax val="0"/>
          <dgm:chPref val="0"/>
        </dgm:presLayoutVars>
      </dgm:prSet>
      <dgm:spPr/>
    </dgm:pt>
    <dgm:pt modelId="{2E7CA38E-EDB5-44DF-82AC-CC2D96801CB0}" type="pres">
      <dgm:prSet presAssocID="{ADD2EF06-DCE9-4FC6-AF65-6638DF1D5F73}" presName="sibTrans" presStyleCnt="0"/>
      <dgm:spPr/>
    </dgm:pt>
    <dgm:pt modelId="{524CCB89-3391-4CB4-9F5A-FA26D1A24AC0}" type="pres">
      <dgm:prSet presAssocID="{0C0B43B7-F1F6-4C40-A0D5-E33888377F9E}" presName="compNode" presStyleCnt="0"/>
      <dgm:spPr/>
    </dgm:pt>
    <dgm:pt modelId="{0CFCD385-F23C-4C07-B8AA-477AB1C09E3F}" type="pres">
      <dgm:prSet presAssocID="{0C0B43B7-F1F6-4C40-A0D5-E33888377F9E}" presName="bgRect" presStyleLbl="bgShp" presStyleIdx="1" presStyleCnt="4"/>
      <dgm:spPr/>
    </dgm:pt>
    <dgm:pt modelId="{9C103D84-244B-4D5F-94E1-C35916560593}" type="pres">
      <dgm:prSet presAssocID="{0C0B43B7-F1F6-4C40-A0D5-E33888377F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986BD94-C058-4FC1-997E-786CB5DA95C0}" type="pres">
      <dgm:prSet presAssocID="{0C0B43B7-F1F6-4C40-A0D5-E33888377F9E}" presName="spaceRect" presStyleCnt="0"/>
      <dgm:spPr/>
    </dgm:pt>
    <dgm:pt modelId="{0E96FC1E-B4EC-4AD1-8F7D-8CE189B26062}" type="pres">
      <dgm:prSet presAssocID="{0C0B43B7-F1F6-4C40-A0D5-E33888377F9E}" presName="parTx" presStyleLbl="revTx" presStyleIdx="1" presStyleCnt="4">
        <dgm:presLayoutVars>
          <dgm:chMax val="0"/>
          <dgm:chPref val="0"/>
        </dgm:presLayoutVars>
      </dgm:prSet>
      <dgm:spPr/>
    </dgm:pt>
    <dgm:pt modelId="{FCB19381-B610-4A71-BCE5-98715AD1D5E9}" type="pres">
      <dgm:prSet presAssocID="{DFADF704-032A-4CCA-B13A-0E4B69100A96}" presName="sibTrans" presStyleCnt="0"/>
      <dgm:spPr/>
    </dgm:pt>
    <dgm:pt modelId="{63E9E901-F865-44CA-BA85-80B7A4B915A4}" type="pres">
      <dgm:prSet presAssocID="{BD474D9D-5D4D-4F2D-AFBB-F1D3B745D6A3}" presName="compNode" presStyleCnt="0"/>
      <dgm:spPr/>
    </dgm:pt>
    <dgm:pt modelId="{2670FED1-AE12-4762-AD46-5CA91B66B3EB}" type="pres">
      <dgm:prSet presAssocID="{BD474D9D-5D4D-4F2D-AFBB-F1D3B745D6A3}" presName="bgRect" presStyleLbl="bgShp" presStyleIdx="2" presStyleCnt="4"/>
      <dgm:spPr/>
    </dgm:pt>
    <dgm:pt modelId="{127D6666-DFF6-4F88-82DC-1E0F8496F82C}" type="pres">
      <dgm:prSet presAssocID="{BD474D9D-5D4D-4F2D-AFBB-F1D3B745D6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D10199-8D65-4993-A24D-683227488A59}" type="pres">
      <dgm:prSet presAssocID="{BD474D9D-5D4D-4F2D-AFBB-F1D3B745D6A3}" presName="spaceRect" presStyleCnt="0"/>
      <dgm:spPr/>
    </dgm:pt>
    <dgm:pt modelId="{C6118074-53F6-4FE0-ABDF-5E7CDF33B8F2}" type="pres">
      <dgm:prSet presAssocID="{BD474D9D-5D4D-4F2D-AFBB-F1D3B745D6A3}" presName="parTx" presStyleLbl="revTx" presStyleIdx="2" presStyleCnt="4">
        <dgm:presLayoutVars>
          <dgm:chMax val="0"/>
          <dgm:chPref val="0"/>
        </dgm:presLayoutVars>
      </dgm:prSet>
      <dgm:spPr/>
    </dgm:pt>
    <dgm:pt modelId="{1964234E-0192-4EC0-88C4-75700B2C78A4}" type="pres">
      <dgm:prSet presAssocID="{41A80EDA-CDA4-4DE3-85D5-96B0C0A89CE2}" presName="sibTrans" presStyleCnt="0"/>
      <dgm:spPr/>
    </dgm:pt>
    <dgm:pt modelId="{46688863-E457-41A4-AB63-A231FE82B8F6}" type="pres">
      <dgm:prSet presAssocID="{C391082E-B503-4890-9A1A-3AE544719594}" presName="compNode" presStyleCnt="0"/>
      <dgm:spPr/>
    </dgm:pt>
    <dgm:pt modelId="{6911BE39-550C-4962-98DE-AB0A967BD45D}" type="pres">
      <dgm:prSet presAssocID="{C391082E-B503-4890-9A1A-3AE544719594}" presName="bgRect" presStyleLbl="bgShp" presStyleIdx="3" presStyleCnt="4"/>
      <dgm:spPr/>
    </dgm:pt>
    <dgm:pt modelId="{5CE963FF-9DA2-4A2F-A92B-9D9215ADF7F7}" type="pres">
      <dgm:prSet presAssocID="{C391082E-B503-4890-9A1A-3AE5447195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9470710-5C91-4AA9-BC25-92FE598E36DC}" type="pres">
      <dgm:prSet presAssocID="{C391082E-B503-4890-9A1A-3AE544719594}" presName="spaceRect" presStyleCnt="0"/>
      <dgm:spPr/>
    </dgm:pt>
    <dgm:pt modelId="{C0803653-1205-4651-BEB7-FAA77AD28AD8}" type="pres">
      <dgm:prSet presAssocID="{C391082E-B503-4890-9A1A-3AE5447195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A6EAB5B-6B9B-42E7-8F43-B58AEECA3A00}" type="presOf" srcId="{6A9DEFD2-68B5-4003-9395-CF4F816602E9}" destId="{8933DA45-C258-443C-9444-80563474A600}" srcOrd="0" destOrd="0" presId="urn:microsoft.com/office/officeart/2018/2/layout/IconVerticalSolidList"/>
    <dgm:cxn modelId="{731E3B63-B5DE-4239-9918-9A7904FF22BB}" srcId="{6A9DEFD2-68B5-4003-9395-CF4F816602E9}" destId="{0C0B43B7-F1F6-4C40-A0D5-E33888377F9E}" srcOrd="1" destOrd="0" parTransId="{C74104CB-859F-4330-9D38-7875334124C6}" sibTransId="{DFADF704-032A-4CCA-B13A-0E4B69100A96}"/>
    <dgm:cxn modelId="{5733FE74-F2BF-4338-8CA2-7B5DB8150F2A}" type="presOf" srcId="{0C0B43B7-F1F6-4C40-A0D5-E33888377F9E}" destId="{0E96FC1E-B4EC-4AD1-8F7D-8CE189B26062}" srcOrd="0" destOrd="0" presId="urn:microsoft.com/office/officeart/2018/2/layout/IconVerticalSolidList"/>
    <dgm:cxn modelId="{09F8CB76-857D-4C94-8247-A8825611C082}" srcId="{6A9DEFD2-68B5-4003-9395-CF4F816602E9}" destId="{BD474D9D-5D4D-4F2D-AFBB-F1D3B745D6A3}" srcOrd="2" destOrd="0" parTransId="{59B9E64C-0106-40C8-9984-486193DA58E8}" sibTransId="{41A80EDA-CDA4-4DE3-85D5-96B0C0A89CE2}"/>
    <dgm:cxn modelId="{A84FBE87-F356-4663-B399-505971D2D610}" type="presOf" srcId="{C391082E-B503-4890-9A1A-3AE544719594}" destId="{C0803653-1205-4651-BEB7-FAA77AD28AD8}" srcOrd="0" destOrd="0" presId="urn:microsoft.com/office/officeart/2018/2/layout/IconVerticalSolidList"/>
    <dgm:cxn modelId="{0B8D878B-4298-46C6-9865-68BA59690DA1}" srcId="{6A9DEFD2-68B5-4003-9395-CF4F816602E9}" destId="{C391082E-B503-4890-9A1A-3AE544719594}" srcOrd="3" destOrd="0" parTransId="{3CBFB457-C2E7-4921-B480-79ED93886B41}" sibTransId="{88079B36-5674-4932-9746-8E958C534DA2}"/>
    <dgm:cxn modelId="{D38B5FD1-347C-4F65-AEC2-00C13D567213}" srcId="{6A9DEFD2-68B5-4003-9395-CF4F816602E9}" destId="{66C90C0E-82E4-4024-B13D-10BB7AC4FA26}" srcOrd="0" destOrd="0" parTransId="{7FD8A5EF-6D8D-4426-9818-554B95A6E4F1}" sibTransId="{ADD2EF06-DCE9-4FC6-AF65-6638DF1D5F73}"/>
    <dgm:cxn modelId="{87BBA2E2-F0EA-40D7-A8E1-1C4684101398}" type="presOf" srcId="{66C90C0E-82E4-4024-B13D-10BB7AC4FA26}" destId="{FDB0F3BA-7A97-4C03-8561-63F9B4182559}" srcOrd="0" destOrd="0" presId="urn:microsoft.com/office/officeart/2018/2/layout/IconVerticalSolidList"/>
    <dgm:cxn modelId="{8B5AF4EE-9129-428A-AC71-2BD2302F4BA4}" type="presOf" srcId="{BD474D9D-5D4D-4F2D-AFBB-F1D3B745D6A3}" destId="{C6118074-53F6-4FE0-ABDF-5E7CDF33B8F2}" srcOrd="0" destOrd="0" presId="urn:microsoft.com/office/officeart/2018/2/layout/IconVerticalSolidList"/>
    <dgm:cxn modelId="{FBDE1F44-4EC6-4A27-B21A-A95C0F19EED1}" type="presParOf" srcId="{8933DA45-C258-443C-9444-80563474A600}" destId="{81E4552D-E187-4D8A-BCD2-92B4C36D0502}" srcOrd="0" destOrd="0" presId="urn:microsoft.com/office/officeart/2018/2/layout/IconVerticalSolidList"/>
    <dgm:cxn modelId="{04A47468-AEC4-4B58-823D-AB9AB4F634A9}" type="presParOf" srcId="{81E4552D-E187-4D8A-BCD2-92B4C36D0502}" destId="{88206AC7-5427-4786-88C6-4CE52BEAC023}" srcOrd="0" destOrd="0" presId="urn:microsoft.com/office/officeart/2018/2/layout/IconVerticalSolidList"/>
    <dgm:cxn modelId="{AE268EC1-6DA6-4DE6-A005-16DA02FDD246}" type="presParOf" srcId="{81E4552D-E187-4D8A-BCD2-92B4C36D0502}" destId="{DF7949C5-E423-42A5-B396-704D66BB5658}" srcOrd="1" destOrd="0" presId="urn:microsoft.com/office/officeart/2018/2/layout/IconVerticalSolidList"/>
    <dgm:cxn modelId="{49DB9390-8B9E-4B8A-B317-2D940831DDFD}" type="presParOf" srcId="{81E4552D-E187-4D8A-BCD2-92B4C36D0502}" destId="{22B90BBB-EA53-4033-A893-88227DFDAAF5}" srcOrd="2" destOrd="0" presId="urn:microsoft.com/office/officeart/2018/2/layout/IconVerticalSolidList"/>
    <dgm:cxn modelId="{7AF63E01-0BFD-418B-9F05-EF9E6946983A}" type="presParOf" srcId="{81E4552D-E187-4D8A-BCD2-92B4C36D0502}" destId="{FDB0F3BA-7A97-4C03-8561-63F9B4182559}" srcOrd="3" destOrd="0" presId="urn:microsoft.com/office/officeart/2018/2/layout/IconVerticalSolidList"/>
    <dgm:cxn modelId="{3C2D87E0-BF28-4DDA-B1E9-D86C75A9659D}" type="presParOf" srcId="{8933DA45-C258-443C-9444-80563474A600}" destId="{2E7CA38E-EDB5-44DF-82AC-CC2D96801CB0}" srcOrd="1" destOrd="0" presId="urn:microsoft.com/office/officeart/2018/2/layout/IconVerticalSolidList"/>
    <dgm:cxn modelId="{6D6F8216-6F68-4979-A616-195C9FF6F3C4}" type="presParOf" srcId="{8933DA45-C258-443C-9444-80563474A600}" destId="{524CCB89-3391-4CB4-9F5A-FA26D1A24AC0}" srcOrd="2" destOrd="0" presId="urn:microsoft.com/office/officeart/2018/2/layout/IconVerticalSolidList"/>
    <dgm:cxn modelId="{DE6F0B1C-86D7-402A-9CF8-37CACE5D8E6A}" type="presParOf" srcId="{524CCB89-3391-4CB4-9F5A-FA26D1A24AC0}" destId="{0CFCD385-F23C-4C07-B8AA-477AB1C09E3F}" srcOrd="0" destOrd="0" presId="urn:microsoft.com/office/officeart/2018/2/layout/IconVerticalSolidList"/>
    <dgm:cxn modelId="{D8A4EDD6-3E01-4E7A-9C2A-BD1A89B78583}" type="presParOf" srcId="{524CCB89-3391-4CB4-9F5A-FA26D1A24AC0}" destId="{9C103D84-244B-4D5F-94E1-C35916560593}" srcOrd="1" destOrd="0" presId="urn:microsoft.com/office/officeart/2018/2/layout/IconVerticalSolidList"/>
    <dgm:cxn modelId="{A05E3191-CF04-4D35-9719-1E126EE3B98E}" type="presParOf" srcId="{524CCB89-3391-4CB4-9F5A-FA26D1A24AC0}" destId="{5986BD94-C058-4FC1-997E-786CB5DA95C0}" srcOrd="2" destOrd="0" presId="urn:microsoft.com/office/officeart/2018/2/layout/IconVerticalSolidList"/>
    <dgm:cxn modelId="{7929095A-5E94-42C1-9AA0-D53F0783CC0A}" type="presParOf" srcId="{524CCB89-3391-4CB4-9F5A-FA26D1A24AC0}" destId="{0E96FC1E-B4EC-4AD1-8F7D-8CE189B26062}" srcOrd="3" destOrd="0" presId="urn:microsoft.com/office/officeart/2018/2/layout/IconVerticalSolidList"/>
    <dgm:cxn modelId="{19BDE3E9-4CAF-434B-BC32-C52D154D6D75}" type="presParOf" srcId="{8933DA45-C258-443C-9444-80563474A600}" destId="{FCB19381-B610-4A71-BCE5-98715AD1D5E9}" srcOrd="3" destOrd="0" presId="urn:microsoft.com/office/officeart/2018/2/layout/IconVerticalSolidList"/>
    <dgm:cxn modelId="{44E7D91F-CD3F-42F5-877E-9FEEBC596DB5}" type="presParOf" srcId="{8933DA45-C258-443C-9444-80563474A600}" destId="{63E9E901-F865-44CA-BA85-80B7A4B915A4}" srcOrd="4" destOrd="0" presId="urn:microsoft.com/office/officeart/2018/2/layout/IconVerticalSolidList"/>
    <dgm:cxn modelId="{46AF710D-646C-46E2-9D10-2421F79BC8B6}" type="presParOf" srcId="{63E9E901-F865-44CA-BA85-80B7A4B915A4}" destId="{2670FED1-AE12-4762-AD46-5CA91B66B3EB}" srcOrd="0" destOrd="0" presId="urn:microsoft.com/office/officeart/2018/2/layout/IconVerticalSolidList"/>
    <dgm:cxn modelId="{39F01ADF-B7E0-443B-A18B-C0053763B5C5}" type="presParOf" srcId="{63E9E901-F865-44CA-BA85-80B7A4B915A4}" destId="{127D6666-DFF6-4F88-82DC-1E0F8496F82C}" srcOrd="1" destOrd="0" presId="urn:microsoft.com/office/officeart/2018/2/layout/IconVerticalSolidList"/>
    <dgm:cxn modelId="{4A4AF57C-A8E2-487F-A821-F93336409395}" type="presParOf" srcId="{63E9E901-F865-44CA-BA85-80B7A4B915A4}" destId="{CCD10199-8D65-4993-A24D-683227488A59}" srcOrd="2" destOrd="0" presId="urn:microsoft.com/office/officeart/2018/2/layout/IconVerticalSolidList"/>
    <dgm:cxn modelId="{60D2AA4B-D1BD-4558-BCCD-8DBA0EA37F33}" type="presParOf" srcId="{63E9E901-F865-44CA-BA85-80B7A4B915A4}" destId="{C6118074-53F6-4FE0-ABDF-5E7CDF33B8F2}" srcOrd="3" destOrd="0" presId="urn:microsoft.com/office/officeart/2018/2/layout/IconVerticalSolidList"/>
    <dgm:cxn modelId="{349EE0C2-1BEC-42F3-8298-29A0BD44D580}" type="presParOf" srcId="{8933DA45-C258-443C-9444-80563474A600}" destId="{1964234E-0192-4EC0-88C4-75700B2C78A4}" srcOrd="5" destOrd="0" presId="urn:microsoft.com/office/officeart/2018/2/layout/IconVerticalSolidList"/>
    <dgm:cxn modelId="{D9912EF1-B8FC-4C21-8F85-1BAC49C89CE5}" type="presParOf" srcId="{8933DA45-C258-443C-9444-80563474A600}" destId="{46688863-E457-41A4-AB63-A231FE82B8F6}" srcOrd="6" destOrd="0" presId="urn:microsoft.com/office/officeart/2018/2/layout/IconVerticalSolidList"/>
    <dgm:cxn modelId="{5C56568B-6043-471F-A99F-3681A34A8BDA}" type="presParOf" srcId="{46688863-E457-41A4-AB63-A231FE82B8F6}" destId="{6911BE39-550C-4962-98DE-AB0A967BD45D}" srcOrd="0" destOrd="0" presId="urn:microsoft.com/office/officeart/2018/2/layout/IconVerticalSolidList"/>
    <dgm:cxn modelId="{80416700-413B-42F5-A805-CAEB1E5AADD9}" type="presParOf" srcId="{46688863-E457-41A4-AB63-A231FE82B8F6}" destId="{5CE963FF-9DA2-4A2F-A92B-9D9215ADF7F7}" srcOrd="1" destOrd="0" presId="urn:microsoft.com/office/officeart/2018/2/layout/IconVerticalSolidList"/>
    <dgm:cxn modelId="{C89C6195-6D3B-4DEB-A92A-074B843D63D9}" type="presParOf" srcId="{46688863-E457-41A4-AB63-A231FE82B8F6}" destId="{09470710-5C91-4AA9-BC25-92FE598E36DC}" srcOrd="2" destOrd="0" presId="urn:microsoft.com/office/officeart/2018/2/layout/IconVerticalSolidList"/>
    <dgm:cxn modelId="{E39C6889-7FCE-4BAC-87BF-372F51ADF378}" type="presParOf" srcId="{46688863-E457-41A4-AB63-A231FE82B8F6}" destId="{C0803653-1205-4651-BEB7-FAA77AD28A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0CB50-C0AA-4EB3-9203-3F9DA28D3D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03C91-B5D4-4171-81FC-A54043537AC5}">
      <dgm:prSet/>
      <dgm:spPr/>
      <dgm:t>
        <a:bodyPr/>
        <a:lstStyle/>
        <a:p>
          <a:r>
            <a:rPr lang="en-US" dirty="0"/>
            <a:t>Students may purchase a Grad Ring-these are organized through the Tigers </a:t>
          </a:r>
          <a:r>
            <a:rPr lang="en-US" dirty="0">
              <a:latin typeface="Aptos Display" panose="02110004020202020204"/>
            </a:rPr>
            <a:t>Den</a:t>
          </a:r>
          <a:r>
            <a:rPr lang="en-US" dirty="0"/>
            <a:t>. </a:t>
          </a:r>
        </a:p>
      </dgm:t>
    </dgm:pt>
    <dgm:pt modelId="{7CA33483-E03C-4CF9-A308-AC202CBE503D}" type="parTrans" cxnId="{637FFA82-28F3-40CC-A011-8D42BD552DDB}">
      <dgm:prSet/>
      <dgm:spPr/>
      <dgm:t>
        <a:bodyPr/>
        <a:lstStyle/>
        <a:p>
          <a:endParaRPr lang="en-US"/>
        </a:p>
      </dgm:t>
    </dgm:pt>
    <dgm:pt modelId="{D4126EB9-7666-4CD5-859B-90C5BC890A35}" type="sibTrans" cxnId="{637FFA82-28F3-40CC-A011-8D42BD552DDB}">
      <dgm:prSet/>
      <dgm:spPr/>
      <dgm:t>
        <a:bodyPr/>
        <a:lstStyle/>
        <a:p>
          <a:endParaRPr lang="en-US"/>
        </a:p>
      </dgm:t>
    </dgm:pt>
    <dgm:pt modelId="{28B55634-E7C5-4A42-9692-5F445C922C64}">
      <dgm:prSet/>
      <dgm:spPr/>
      <dgm:t>
        <a:bodyPr/>
        <a:lstStyle/>
        <a:p>
          <a:r>
            <a:rPr lang="en-US" dirty="0"/>
            <a:t>Grad Hoodies – Mrs. </a:t>
          </a:r>
          <a:r>
            <a:rPr lang="en-US" dirty="0" err="1"/>
            <a:t>Malkoske</a:t>
          </a:r>
          <a:r>
            <a:rPr lang="en-US" dirty="0"/>
            <a:t> will be coordinating. Information TBA</a:t>
          </a:r>
        </a:p>
      </dgm:t>
    </dgm:pt>
    <dgm:pt modelId="{C1BE4689-5604-49B5-A1CA-0B46E1FF47B3}" type="parTrans" cxnId="{2E965583-F50D-4932-ACA0-0D0C362EF809}">
      <dgm:prSet/>
      <dgm:spPr/>
      <dgm:t>
        <a:bodyPr/>
        <a:lstStyle/>
        <a:p>
          <a:endParaRPr lang="en-US"/>
        </a:p>
      </dgm:t>
    </dgm:pt>
    <dgm:pt modelId="{6389CC10-E11D-4AC2-B346-2178AA1B4C95}" type="sibTrans" cxnId="{2E965583-F50D-4932-ACA0-0D0C362EF809}">
      <dgm:prSet/>
      <dgm:spPr/>
      <dgm:t>
        <a:bodyPr/>
        <a:lstStyle/>
        <a:p>
          <a:endParaRPr lang="en-US"/>
        </a:p>
      </dgm:t>
    </dgm:pt>
    <dgm:pt modelId="{82D0A1BF-02A4-4940-9C80-712BF2FF7C43}">
      <dgm:prSet/>
      <dgm:spPr/>
      <dgm:t>
        <a:bodyPr/>
        <a:lstStyle/>
        <a:p>
          <a:r>
            <a:rPr lang="en-US" dirty="0"/>
            <a:t>Grad Banners-Have been provided as a Souvenir in the past-requires Fundraising and Parent Support to raise Funds-some of the current funds raised will go to support this.  </a:t>
          </a:r>
        </a:p>
      </dgm:t>
    </dgm:pt>
    <dgm:pt modelId="{E17613B7-223F-49A4-8106-95DB877A6B73}" type="parTrans" cxnId="{066ABC96-9173-47FB-AA89-FA66645A6784}">
      <dgm:prSet/>
      <dgm:spPr/>
      <dgm:t>
        <a:bodyPr/>
        <a:lstStyle/>
        <a:p>
          <a:endParaRPr lang="en-US"/>
        </a:p>
      </dgm:t>
    </dgm:pt>
    <dgm:pt modelId="{D475DEB9-97D3-4635-8941-3C8AA328D177}" type="sibTrans" cxnId="{066ABC96-9173-47FB-AA89-FA66645A6784}">
      <dgm:prSet/>
      <dgm:spPr/>
      <dgm:t>
        <a:bodyPr/>
        <a:lstStyle/>
        <a:p>
          <a:endParaRPr lang="en-US"/>
        </a:p>
      </dgm:t>
    </dgm:pt>
    <dgm:pt modelId="{B7C21A02-3D7E-4924-9C94-680F3D0BAB82}" type="pres">
      <dgm:prSet presAssocID="{2E90CB50-C0AA-4EB3-9203-3F9DA28D3D94}" presName="vert0" presStyleCnt="0">
        <dgm:presLayoutVars>
          <dgm:dir/>
          <dgm:animOne val="branch"/>
          <dgm:animLvl val="lvl"/>
        </dgm:presLayoutVars>
      </dgm:prSet>
      <dgm:spPr/>
    </dgm:pt>
    <dgm:pt modelId="{E4AAEB15-4B11-4792-ACB2-D911527EDB77}" type="pres">
      <dgm:prSet presAssocID="{C6B03C91-B5D4-4171-81FC-A54043537AC5}" presName="thickLine" presStyleLbl="alignNode1" presStyleIdx="0" presStyleCnt="3"/>
      <dgm:spPr/>
    </dgm:pt>
    <dgm:pt modelId="{311405E7-EB6D-4F97-91B7-201684B9BC7D}" type="pres">
      <dgm:prSet presAssocID="{C6B03C91-B5D4-4171-81FC-A54043537AC5}" presName="horz1" presStyleCnt="0"/>
      <dgm:spPr/>
    </dgm:pt>
    <dgm:pt modelId="{5BA3E47D-BA0F-47A1-9BE6-BD0E0ACA5F07}" type="pres">
      <dgm:prSet presAssocID="{C6B03C91-B5D4-4171-81FC-A54043537AC5}" presName="tx1" presStyleLbl="revTx" presStyleIdx="0" presStyleCnt="3"/>
      <dgm:spPr/>
    </dgm:pt>
    <dgm:pt modelId="{10521A71-57D1-436F-AA02-5577BFE558A9}" type="pres">
      <dgm:prSet presAssocID="{C6B03C91-B5D4-4171-81FC-A54043537AC5}" presName="vert1" presStyleCnt="0"/>
      <dgm:spPr/>
    </dgm:pt>
    <dgm:pt modelId="{4538557E-D84D-4301-AEE9-C1F097506AE6}" type="pres">
      <dgm:prSet presAssocID="{28B55634-E7C5-4A42-9692-5F445C922C64}" presName="thickLine" presStyleLbl="alignNode1" presStyleIdx="1" presStyleCnt="3"/>
      <dgm:spPr/>
    </dgm:pt>
    <dgm:pt modelId="{6D7F3C72-2073-4639-A6F9-0BE14F16963C}" type="pres">
      <dgm:prSet presAssocID="{28B55634-E7C5-4A42-9692-5F445C922C64}" presName="horz1" presStyleCnt="0"/>
      <dgm:spPr/>
    </dgm:pt>
    <dgm:pt modelId="{81E787D3-7B6E-4EB8-AD6B-2E7E4AAB50A0}" type="pres">
      <dgm:prSet presAssocID="{28B55634-E7C5-4A42-9692-5F445C922C64}" presName="tx1" presStyleLbl="revTx" presStyleIdx="1" presStyleCnt="3"/>
      <dgm:spPr/>
    </dgm:pt>
    <dgm:pt modelId="{A2A0C3C9-73C5-4338-A1F8-80D71B9184A1}" type="pres">
      <dgm:prSet presAssocID="{28B55634-E7C5-4A42-9692-5F445C922C64}" presName="vert1" presStyleCnt="0"/>
      <dgm:spPr/>
    </dgm:pt>
    <dgm:pt modelId="{5F580D0E-F0E0-4247-B487-1E11B2587C34}" type="pres">
      <dgm:prSet presAssocID="{82D0A1BF-02A4-4940-9C80-712BF2FF7C43}" presName="thickLine" presStyleLbl="alignNode1" presStyleIdx="2" presStyleCnt="3"/>
      <dgm:spPr/>
    </dgm:pt>
    <dgm:pt modelId="{FAB1FAD3-C92B-4D3C-9BE0-F7C17E9265CC}" type="pres">
      <dgm:prSet presAssocID="{82D0A1BF-02A4-4940-9C80-712BF2FF7C43}" presName="horz1" presStyleCnt="0"/>
      <dgm:spPr/>
    </dgm:pt>
    <dgm:pt modelId="{91978399-93CC-46E2-8012-C0B3551ED3E0}" type="pres">
      <dgm:prSet presAssocID="{82D0A1BF-02A4-4940-9C80-712BF2FF7C43}" presName="tx1" presStyleLbl="revTx" presStyleIdx="2" presStyleCnt="3"/>
      <dgm:spPr/>
    </dgm:pt>
    <dgm:pt modelId="{7C3BD96A-4DC4-4D03-893E-08E0D9DFEE5D}" type="pres">
      <dgm:prSet presAssocID="{82D0A1BF-02A4-4940-9C80-712BF2FF7C43}" presName="vert1" presStyleCnt="0"/>
      <dgm:spPr/>
    </dgm:pt>
  </dgm:ptLst>
  <dgm:cxnLst>
    <dgm:cxn modelId="{EA386F35-C205-4FFD-8B8B-71E50E328F03}" type="presOf" srcId="{28B55634-E7C5-4A42-9692-5F445C922C64}" destId="{81E787D3-7B6E-4EB8-AD6B-2E7E4AAB50A0}" srcOrd="0" destOrd="0" presId="urn:microsoft.com/office/officeart/2008/layout/LinedList"/>
    <dgm:cxn modelId="{3A15007C-2500-4CB3-9CEA-2B72F86E7070}" type="presOf" srcId="{2E90CB50-C0AA-4EB3-9203-3F9DA28D3D94}" destId="{B7C21A02-3D7E-4924-9C94-680F3D0BAB82}" srcOrd="0" destOrd="0" presId="urn:microsoft.com/office/officeart/2008/layout/LinedList"/>
    <dgm:cxn modelId="{637FFA82-28F3-40CC-A011-8D42BD552DDB}" srcId="{2E90CB50-C0AA-4EB3-9203-3F9DA28D3D94}" destId="{C6B03C91-B5D4-4171-81FC-A54043537AC5}" srcOrd="0" destOrd="0" parTransId="{7CA33483-E03C-4CF9-A308-AC202CBE503D}" sibTransId="{D4126EB9-7666-4CD5-859B-90C5BC890A35}"/>
    <dgm:cxn modelId="{2E965583-F50D-4932-ACA0-0D0C362EF809}" srcId="{2E90CB50-C0AA-4EB3-9203-3F9DA28D3D94}" destId="{28B55634-E7C5-4A42-9692-5F445C922C64}" srcOrd="1" destOrd="0" parTransId="{C1BE4689-5604-49B5-A1CA-0B46E1FF47B3}" sibTransId="{6389CC10-E11D-4AC2-B346-2178AA1B4C95}"/>
    <dgm:cxn modelId="{066ABC96-9173-47FB-AA89-FA66645A6784}" srcId="{2E90CB50-C0AA-4EB3-9203-3F9DA28D3D94}" destId="{82D0A1BF-02A4-4940-9C80-712BF2FF7C43}" srcOrd="2" destOrd="0" parTransId="{E17613B7-223F-49A4-8106-95DB877A6B73}" sibTransId="{D475DEB9-97D3-4635-8941-3C8AA328D177}"/>
    <dgm:cxn modelId="{0E349DC1-2AD3-403D-B93E-603E5A5DBC87}" type="presOf" srcId="{C6B03C91-B5D4-4171-81FC-A54043537AC5}" destId="{5BA3E47D-BA0F-47A1-9BE6-BD0E0ACA5F07}" srcOrd="0" destOrd="0" presId="urn:microsoft.com/office/officeart/2008/layout/LinedList"/>
    <dgm:cxn modelId="{E04C6DE0-5A44-4D6B-96D8-6E1067E0FD94}" type="presOf" srcId="{82D0A1BF-02A4-4940-9C80-712BF2FF7C43}" destId="{91978399-93CC-46E2-8012-C0B3551ED3E0}" srcOrd="0" destOrd="0" presId="urn:microsoft.com/office/officeart/2008/layout/LinedList"/>
    <dgm:cxn modelId="{98AD0E0E-FCD3-440E-849A-C446DB4852C9}" type="presParOf" srcId="{B7C21A02-3D7E-4924-9C94-680F3D0BAB82}" destId="{E4AAEB15-4B11-4792-ACB2-D911527EDB77}" srcOrd="0" destOrd="0" presId="urn:microsoft.com/office/officeart/2008/layout/LinedList"/>
    <dgm:cxn modelId="{CA6766F9-DAE9-4805-AF42-47CAE60585AE}" type="presParOf" srcId="{B7C21A02-3D7E-4924-9C94-680F3D0BAB82}" destId="{311405E7-EB6D-4F97-91B7-201684B9BC7D}" srcOrd="1" destOrd="0" presId="urn:microsoft.com/office/officeart/2008/layout/LinedList"/>
    <dgm:cxn modelId="{D5C70971-387C-4C38-A68F-9882B5DF23AD}" type="presParOf" srcId="{311405E7-EB6D-4F97-91B7-201684B9BC7D}" destId="{5BA3E47D-BA0F-47A1-9BE6-BD0E0ACA5F07}" srcOrd="0" destOrd="0" presId="urn:microsoft.com/office/officeart/2008/layout/LinedList"/>
    <dgm:cxn modelId="{8A6A477C-08A3-4EA9-BB8C-D41AD897F1A9}" type="presParOf" srcId="{311405E7-EB6D-4F97-91B7-201684B9BC7D}" destId="{10521A71-57D1-436F-AA02-5577BFE558A9}" srcOrd="1" destOrd="0" presId="urn:microsoft.com/office/officeart/2008/layout/LinedList"/>
    <dgm:cxn modelId="{1CC745DA-A483-4660-B92F-6FD94545A8FC}" type="presParOf" srcId="{B7C21A02-3D7E-4924-9C94-680F3D0BAB82}" destId="{4538557E-D84D-4301-AEE9-C1F097506AE6}" srcOrd="2" destOrd="0" presId="urn:microsoft.com/office/officeart/2008/layout/LinedList"/>
    <dgm:cxn modelId="{D0E49644-A356-4BF7-987B-EBDBF0CCAD2B}" type="presParOf" srcId="{B7C21A02-3D7E-4924-9C94-680F3D0BAB82}" destId="{6D7F3C72-2073-4639-A6F9-0BE14F16963C}" srcOrd="3" destOrd="0" presId="urn:microsoft.com/office/officeart/2008/layout/LinedList"/>
    <dgm:cxn modelId="{9851965B-79D5-4E4E-A1E8-F35072BF504A}" type="presParOf" srcId="{6D7F3C72-2073-4639-A6F9-0BE14F16963C}" destId="{81E787D3-7B6E-4EB8-AD6B-2E7E4AAB50A0}" srcOrd="0" destOrd="0" presId="urn:microsoft.com/office/officeart/2008/layout/LinedList"/>
    <dgm:cxn modelId="{19847F20-EC93-4AB9-9A3B-D181B9EE6263}" type="presParOf" srcId="{6D7F3C72-2073-4639-A6F9-0BE14F16963C}" destId="{A2A0C3C9-73C5-4338-A1F8-80D71B9184A1}" srcOrd="1" destOrd="0" presId="urn:microsoft.com/office/officeart/2008/layout/LinedList"/>
    <dgm:cxn modelId="{172BCA76-9E9D-49DA-8E16-CD9B59A76F46}" type="presParOf" srcId="{B7C21A02-3D7E-4924-9C94-680F3D0BAB82}" destId="{5F580D0E-F0E0-4247-B487-1E11B2587C34}" srcOrd="4" destOrd="0" presId="urn:microsoft.com/office/officeart/2008/layout/LinedList"/>
    <dgm:cxn modelId="{9C7D5092-E285-4120-854C-1897D15E1381}" type="presParOf" srcId="{B7C21A02-3D7E-4924-9C94-680F3D0BAB82}" destId="{FAB1FAD3-C92B-4D3C-9BE0-F7C17E9265CC}" srcOrd="5" destOrd="0" presId="urn:microsoft.com/office/officeart/2008/layout/LinedList"/>
    <dgm:cxn modelId="{5BDC3AF0-658E-46C5-A345-3C77EC6232CB}" type="presParOf" srcId="{FAB1FAD3-C92B-4D3C-9BE0-F7C17E9265CC}" destId="{91978399-93CC-46E2-8012-C0B3551ED3E0}" srcOrd="0" destOrd="0" presId="urn:microsoft.com/office/officeart/2008/layout/LinedList"/>
    <dgm:cxn modelId="{6CA12CA1-ED1B-4F33-88AF-A7CC82530E3E}" type="presParOf" srcId="{FAB1FAD3-C92B-4D3C-9BE0-F7C17E9265CC}" destId="{7C3BD96A-4DC4-4D03-893E-08E0D9DFEE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550FF6-87BF-4712-8FCB-EADFAC0978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3DD5F-4E25-477A-9A99-8E0DFD001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Videographer (Kevin Penner) has been hired for the Grad Ceremony</a:t>
          </a:r>
        </a:p>
      </dgm:t>
    </dgm:pt>
    <dgm:pt modelId="{6C8841BD-0504-42BA-ABBC-33BD8BE95B42}" type="parTrans" cxnId="{533309BD-7CBA-4D6C-BAAD-CCE0B23B9368}">
      <dgm:prSet/>
      <dgm:spPr/>
      <dgm:t>
        <a:bodyPr/>
        <a:lstStyle/>
        <a:p>
          <a:endParaRPr lang="en-US"/>
        </a:p>
      </dgm:t>
    </dgm:pt>
    <dgm:pt modelId="{E66FCE19-0D90-430F-BB67-10A5A536A6C1}" type="sibTrans" cxnId="{533309BD-7CBA-4D6C-BAAD-CCE0B23B9368}">
      <dgm:prSet/>
      <dgm:spPr/>
      <dgm:t>
        <a:bodyPr/>
        <a:lstStyle/>
        <a:p>
          <a:endParaRPr lang="en-US"/>
        </a:p>
      </dgm:t>
    </dgm:pt>
    <dgm:pt modelId="{0C0E145B-6ADA-484C-92B9-F6E767E28D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Sensitive Video Link available to all Grads to download after the ceremony. </a:t>
          </a:r>
        </a:p>
      </dgm:t>
    </dgm:pt>
    <dgm:pt modelId="{A4B09EA8-84C2-411E-A352-24E04A24FD4D}" type="parTrans" cxnId="{CD4B2BB1-C589-4B1E-8118-64B5D1FAE7AC}">
      <dgm:prSet/>
      <dgm:spPr/>
      <dgm:t>
        <a:bodyPr/>
        <a:lstStyle/>
        <a:p>
          <a:endParaRPr lang="en-US"/>
        </a:p>
      </dgm:t>
    </dgm:pt>
    <dgm:pt modelId="{AED1E33B-4C9A-42ED-B477-4AE3BD436BEC}" type="sibTrans" cxnId="{CD4B2BB1-C589-4B1E-8118-64B5D1FAE7AC}">
      <dgm:prSet/>
      <dgm:spPr/>
      <dgm:t>
        <a:bodyPr/>
        <a:lstStyle/>
        <a:p>
          <a:endParaRPr lang="en-US"/>
        </a:p>
      </dgm:t>
    </dgm:pt>
    <dgm:pt modelId="{130C2A51-350F-4DA4-AF8D-EE1D4506D2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video and streaming service is provided from the SVRSS December Fundraiser</a:t>
          </a:r>
          <a:r>
            <a:rPr lang="en-CA"/>
            <a:t>. </a:t>
          </a:r>
          <a:endParaRPr lang="en-US"/>
        </a:p>
      </dgm:t>
    </dgm:pt>
    <dgm:pt modelId="{FBDAC615-3C13-4402-9BBF-3C5F7D3F447B}" type="parTrans" cxnId="{E561DB79-6285-4C1A-A9F0-7C4F9F8EFD48}">
      <dgm:prSet/>
      <dgm:spPr/>
      <dgm:t>
        <a:bodyPr/>
        <a:lstStyle/>
        <a:p>
          <a:endParaRPr lang="en-US"/>
        </a:p>
      </dgm:t>
    </dgm:pt>
    <dgm:pt modelId="{190E0B63-B4FF-49F4-80E0-2B9369348AE3}" type="sibTrans" cxnId="{E561DB79-6285-4C1A-A9F0-7C4F9F8EFD48}">
      <dgm:prSet/>
      <dgm:spPr/>
      <dgm:t>
        <a:bodyPr/>
        <a:lstStyle/>
        <a:p>
          <a:endParaRPr lang="en-US"/>
        </a:p>
      </dgm:t>
    </dgm:pt>
    <dgm:pt modelId="{7B92BB1B-6E35-4359-8310-7CC216E9202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Anyone wanting to purchase a DVD may do so by contacting Swan Valley Video Services @ 204-734-9179. </a:t>
          </a:r>
          <a:endParaRPr lang="en-US"/>
        </a:p>
      </dgm:t>
    </dgm:pt>
    <dgm:pt modelId="{7D7054CD-BDEA-43DC-85AA-7FAE6BF344E7}" type="parTrans" cxnId="{7888576B-7A69-4543-ABE0-5C7D19812AA4}">
      <dgm:prSet/>
      <dgm:spPr/>
      <dgm:t>
        <a:bodyPr/>
        <a:lstStyle/>
        <a:p>
          <a:endParaRPr lang="en-US"/>
        </a:p>
      </dgm:t>
    </dgm:pt>
    <dgm:pt modelId="{144B8639-3B34-4922-8F48-9483E09ECD4E}" type="sibTrans" cxnId="{7888576B-7A69-4543-ABE0-5C7D19812AA4}">
      <dgm:prSet/>
      <dgm:spPr/>
      <dgm:t>
        <a:bodyPr/>
        <a:lstStyle/>
        <a:p>
          <a:endParaRPr lang="en-US"/>
        </a:p>
      </dgm:t>
    </dgm:pt>
    <dgm:pt modelId="{B6273647-CF38-4EA9-B7E9-D14265FA36A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Mr. Penner’s Email- kcpenner@mts.net</a:t>
          </a:r>
          <a:endParaRPr lang="en-US"/>
        </a:p>
      </dgm:t>
    </dgm:pt>
    <dgm:pt modelId="{27BE9900-D991-4EBD-937C-447B1B283DD0}" type="parTrans" cxnId="{5940EB18-A87E-4402-99F1-AF381971252F}">
      <dgm:prSet/>
      <dgm:spPr/>
      <dgm:t>
        <a:bodyPr/>
        <a:lstStyle/>
        <a:p>
          <a:endParaRPr lang="en-US"/>
        </a:p>
      </dgm:t>
    </dgm:pt>
    <dgm:pt modelId="{78238E64-9995-49A2-A847-40AAC14B24DC}" type="sibTrans" cxnId="{5940EB18-A87E-4402-99F1-AF381971252F}">
      <dgm:prSet/>
      <dgm:spPr/>
      <dgm:t>
        <a:bodyPr/>
        <a:lstStyle/>
        <a:p>
          <a:endParaRPr lang="en-US"/>
        </a:p>
      </dgm:t>
    </dgm:pt>
    <dgm:pt modelId="{9D322507-6D43-4ECD-A661-6848E215C495}" type="pres">
      <dgm:prSet presAssocID="{2D550FF6-87BF-4712-8FCB-EADFAC09788C}" presName="root" presStyleCnt="0">
        <dgm:presLayoutVars>
          <dgm:dir/>
          <dgm:resizeHandles val="exact"/>
        </dgm:presLayoutVars>
      </dgm:prSet>
      <dgm:spPr/>
    </dgm:pt>
    <dgm:pt modelId="{E4329487-E46E-4AAA-99A4-BCABEF098222}" type="pres">
      <dgm:prSet presAssocID="{BC63DD5F-4E25-477A-9A99-8E0DFD001828}" presName="compNode" presStyleCnt="0"/>
      <dgm:spPr/>
    </dgm:pt>
    <dgm:pt modelId="{10A8756E-0D07-4525-B3C2-1F5FD856A605}" type="pres">
      <dgm:prSet presAssocID="{BC63DD5F-4E25-477A-9A99-8E0DFD001828}" presName="bgRect" presStyleLbl="bgShp" presStyleIdx="0" presStyleCnt="5"/>
      <dgm:spPr/>
    </dgm:pt>
    <dgm:pt modelId="{01BC568C-4BF7-4AA8-8BDE-149C223F3F0F}" type="pres">
      <dgm:prSet presAssocID="{BC63DD5F-4E25-477A-9A99-8E0DFD00182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ical scene"/>
        </a:ext>
      </dgm:extLst>
    </dgm:pt>
    <dgm:pt modelId="{FEE1908A-C5D5-4061-AAF4-D73632468A00}" type="pres">
      <dgm:prSet presAssocID="{BC63DD5F-4E25-477A-9A99-8E0DFD001828}" presName="spaceRect" presStyleCnt="0"/>
      <dgm:spPr/>
    </dgm:pt>
    <dgm:pt modelId="{3177BAD0-AE50-4418-834E-311231762465}" type="pres">
      <dgm:prSet presAssocID="{BC63DD5F-4E25-477A-9A99-8E0DFD001828}" presName="parTx" presStyleLbl="revTx" presStyleIdx="0" presStyleCnt="5">
        <dgm:presLayoutVars>
          <dgm:chMax val="0"/>
          <dgm:chPref val="0"/>
        </dgm:presLayoutVars>
      </dgm:prSet>
      <dgm:spPr/>
    </dgm:pt>
    <dgm:pt modelId="{402BCF11-A37B-44F1-93C3-64F2195FA4F3}" type="pres">
      <dgm:prSet presAssocID="{E66FCE19-0D90-430F-BB67-10A5A536A6C1}" presName="sibTrans" presStyleCnt="0"/>
      <dgm:spPr/>
    </dgm:pt>
    <dgm:pt modelId="{978622BD-3FC0-4454-9A48-00558326AF93}" type="pres">
      <dgm:prSet presAssocID="{0C0E145B-6ADA-484C-92B9-F6E767E28DA5}" presName="compNode" presStyleCnt="0"/>
      <dgm:spPr/>
    </dgm:pt>
    <dgm:pt modelId="{4E45794A-CC10-4E17-ABE5-4FA9ABF274A2}" type="pres">
      <dgm:prSet presAssocID="{0C0E145B-6ADA-484C-92B9-F6E767E28DA5}" presName="bgRect" presStyleLbl="bgShp" presStyleIdx="1" presStyleCnt="5"/>
      <dgm:spPr/>
    </dgm:pt>
    <dgm:pt modelId="{27001307-A5E0-4B09-B7B4-38381BBCB127}" type="pres">
      <dgm:prSet presAssocID="{0C0E145B-6ADA-484C-92B9-F6E767E28D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E40CED0-581A-4E24-BFBB-3C36910A44E9}" type="pres">
      <dgm:prSet presAssocID="{0C0E145B-6ADA-484C-92B9-F6E767E28DA5}" presName="spaceRect" presStyleCnt="0"/>
      <dgm:spPr/>
    </dgm:pt>
    <dgm:pt modelId="{C1EADDC0-6574-4BE1-92C1-46418FFB0C98}" type="pres">
      <dgm:prSet presAssocID="{0C0E145B-6ADA-484C-92B9-F6E767E28DA5}" presName="parTx" presStyleLbl="revTx" presStyleIdx="1" presStyleCnt="5">
        <dgm:presLayoutVars>
          <dgm:chMax val="0"/>
          <dgm:chPref val="0"/>
        </dgm:presLayoutVars>
      </dgm:prSet>
      <dgm:spPr/>
    </dgm:pt>
    <dgm:pt modelId="{7C2BC905-E0FC-474C-8284-D1B2FA0BF584}" type="pres">
      <dgm:prSet presAssocID="{AED1E33B-4C9A-42ED-B477-4AE3BD436BEC}" presName="sibTrans" presStyleCnt="0"/>
      <dgm:spPr/>
    </dgm:pt>
    <dgm:pt modelId="{EE864A7A-F6D7-476F-B321-D8B60705C4EA}" type="pres">
      <dgm:prSet presAssocID="{130C2A51-350F-4DA4-AF8D-EE1D4506D2E0}" presName="compNode" presStyleCnt="0"/>
      <dgm:spPr/>
    </dgm:pt>
    <dgm:pt modelId="{BD24E766-D008-4D34-87CD-BFF89378C46F}" type="pres">
      <dgm:prSet presAssocID="{130C2A51-350F-4DA4-AF8D-EE1D4506D2E0}" presName="bgRect" presStyleLbl="bgShp" presStyleIdx="2" presStyleCnt="5"/>
      <dgm:spPr/>
    </dgm:pt>
    <dgm:pt modelId="{013C3FBC-DC8A-41CE-AA63-BD6CC86AD6EC}" type="pres">
      <dgm:prSet presAssocID="{130C2A51-350F-4DA4-AF8D-EE1D4506D2E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1A872BA-CD50-41D4-98E1-500CBD4E19E2}" type="pres">
      <dgm:prSet presAssocID="{130C2A51-350F-4DA4-AF8D-EE1D4506D2E0}" presName="spaceRect" presStyleCnt="0"/>
      <dgm:spPr/>
    </dgm:pt>
    <dgm:pt modelId="{2B00C163-273E-4E2B-BCAE-ECD4F0201EBB}" type="pres">
      <dgm:prSet presAssocID="{130C2A51-350F-4DA4-AF8D-EE1D4506D2E0}" presName="parTx" presStyleLbl="revTx" presStyleIdx="2" presStyleCnt="5">
        <dgm:presLayoutVars>
          <dgm:chMax val="0"/>
          <dgm:chPref val="0"/>
        </dgm:presLayoutVars>
      </dgm:prSet>
      <dgm:spPr/>
    </dgm:pt>
    <dgm:pt modelId="{8DD26A41-5705-46A5-83A5-C62111A2C7E7}" type="pres">
      <dgm:prSet presAssocID="{190E0B63-B4FF-49F4-80E0-2B9369348AE3}" presName="sibTrans" presStyleCnt="0"/>
      <dgm:spPr/>
    </dgm:pt>
    <dgm:pt modelId="{2B332905-C97E-44B7-9EF8-AA9FC56F15F9}" type="pres">
      <dgm:prSet presAssocID="{7B92BB1B-6E35-4359-8310-7CC216E92022}" presName="compNode" presStyleCnt="0"/>
      <dgm:spPr/>
    </dgm:pt>
    <dgm:pt modelId="{CCE0140E-21B4-4F6D-AC84-9BB924BBE50B}" type="pres">
      <dgm:prSet presAssocID="{7B92BB1B-6E35-4359-8310-7CC216E92022}" presName="bgRect" presStyleLbl="bgShp" presStyleIdx="3" presStyleCnt="5"/>
      <dgm:spPr/>
    </dgm:pt>
    <dgm:pt modelId="{195B9A11-96E5-4238-9A0E-50986D2D081F}" type="pres">
      <dgm:prSet presAssocID="{7B92BB1B-6E35-4359-8310-7CC216E920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AFF249F8-D148-460A-8896-C2B9F38D7EB7}" type="pres">
      <dgm:prSet presAssocID="{7B92BB1B-6E35-4359-8310-7CC216E92022}" presName="spaceRect" presStyleCnt="0"/>
      <dgm:spPr/>
    </dgm:pt>
    <dgm:pt modelId="{A4EEFA59-EE1F-4096-A268-A04EE2F0C2E3}" type="pres">
      <dgm:prSet presAssocID="{7B92BB1B-6E35-4359-8310-7CC216E92022}" presName="parTx" presStyleLbl="revTx" presStyleIdx="3" presStyleCnt="5">
        <dgm:presLayoutVars>
          <dgm:chMax val="0"/>
          <dgm:chPref val="0"/>
        </dgm:presLayoutVars>
      </dgm:prSet>
      <dgm:spPr/>
    </dgm:pt>
    <dgm:pt modelId="{8C4F76FE-7072-4A4A-9439-F35BDF2C18FC}" type="pres">
      <dgm:prSet presAssocID="{144B8639-3B34-4922-8F48-9483E09ECD4E}" presName="sibTrans" presStyleCnt="0"/>
      <dgm:spPr/>
    </dgm:pt>
    <dgm:pt modelId="{C4E21380-0698-4CF0-959D-D18B3124617D}" type="pres">
      <dgm:prSet presAssocID="{B6273647-CF38-4EA9-B7E9-D14265FA36AD}" presName="compNode" presStyleCnt="0"/>
      <dgm:spPr/>
    </dgm:pt>
    <dgm:pt modelId="{8DFA15E3-2356-4B65-900F-282767AA1BAF}" type="pres">
      <dgm:prSet presAssocID="{B6273647-CF38-4EA9-B7E9-D14265FA36AD}" presName="bgRect" presStyleLbl="bgShp" presStyleIdx="4" presStyleCnt="5"/>
      <dgm:spPr/>
    </dgm:pt>
    <dgm:pt modelId="{F3D40712-6492-48F8-A96B-7B60D81EC187}" type="pres">
      <dgm:prSet presAssocID="{B6273647-CF38-4EA9-B7E9-D14265FA36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F0F4FB9-F3FB-4BE2-A989-BDA3F9EB4D97}" type="pres">
      <dgm:prSet presAssocID="{B6273647-CF38-4EA9-B7E9-D14265FA36AD}" presName="spaceRect" presStyleCnt="0"/>
      <dgm:spPr/>
    </dgm:pt>
    <dgm:pt modelId="{C4EC5570-CF9D-4AC1-AFF0-3B9887799EEC}" type="pres">
      <dgm:prSet presAssocID="{B6273647-CF38-4EA9-B7E9-D14265FA36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940EB18-A87E-4402-99F1-AF381971252F}" srcId="{2D550FF6-87BF-4712-8FCB-EADFAC09788C}" destId="{B6273647-CF38-4EA9-B7E9-D14265FA36AD}" srcOrd="4" destOrd="0" parTransId="{27BE9900-D991-4EBD-937C-447B1B283DD0}" sibTransId="{78238E64-9995-49A2-A847-40AAC14B24DC}"/>
    <dgm:cxn modelId="{906FE05C-6D79-4E30-8E22-B93894FFC8B6}" type="presOf" srcId="{7B92BB1B-6E35-4359-8310-7CC216E92022}" destId="{A4EEFA59-EE1F-4096-A268-A04EE2F0C2E3}" srcOrd="0" destOrd="0" presId="urn:microsoft.com/office/officeart/2018/2/layout/IconVerticalSolidList"/>
    <dgm:cxn modelId="{7888576B-7A69-4543-ABE0-5C7D19812AA4}" srcId="{2D550FF6-87BF-4712-8FCB-EADFAC09788C}" destId="{7B92BB1B-6E35-4359-8310-7CC216E92022}" srcOrd="3" destOrd="0" parTransId="{7D7054CD-BDEA-43DC-85AA-7FAE6BF344E7}" sibTransId="{144B8639-3B34-4922-8F48-9483E09ECD4E}"/>
    <dgm:cxn modelId="{E561DB79-6285-4C1A-A9F0-7C4F9F8EFD48}" srcId="{2D550FF6-87BF-4712-8FCB-EADFAC09788C}" destId="{130C2A51-350F-4DA4-AF8D-EE1D4506D2E0}" srcOrd="2" destOrd="0" parTransId="{FBDAC615-3C13-4402-9BBF-3C5F7D3F447B}" sibTransId="{190E0B63-B4FF-49F4-80E0-2B9369348AE3}"/>
    <dgm:cxn modelId="{47F134A5-A972-45AD-9FA5-89922849218F}" type="presOf" srcId="{130C2A51-350F-4DA4-AF8D-EE1D4506D2E0}" destId="{2B00C163-273E-4E2B-BCAE-ECD4F0201EBB}" srcOrd="0" destOrd="0" presId="urn:microsoft.com/office/officeart/2018/2/layout/IconVerticalSolidList"/>
    <dgm:cxn modelId="{6B7176AD-4EA9-4B34-8090-80137727710B}" type="presOf" srcId="{0C0E145B-6ADA-484C-92B9-F6E767E28DA5}" destId="{C1EADDC0-6574-4BE1-92C1-46418FFB0C98}" srcOrd="0" destOrd="0" presId="urn:microsoft.com/office/officeart/2018/2/layout/IconVerticalSolidList"/>
    <dgm:cxn modelId="{3A8114AF-7332-4EA4-8C89-3ECF5F98F166}" type="presOf" srcId="{BC63DD5F-4E25-477A-9A99-8E0DFD001828}" destId="{3177BAD0-AE50-4418-834E-311231762465}" srcOrd="0" destOrd="0" presId="urn:microsoft.com/office/officeart/2018/2/layout/IconVerticalSolidList"/>
    <dgm:cxn modelId="{CD4B2BB1-C589-4B1E-8118-64B5D1FAE7AC}" srcId="{2D550FF6-87BF-4712-8FCB-EADFAC09788C}" destId="{0C0E145B-6ADA-484C-92B9-F6E767E28DA5}" srcOrd="1" destOrd="0" parTransId="{A4B09EA8-84C2-411E-A352-24E04A24FD4D}" sibTransId="{AED1E33B-4C9A-42ED-B477-4AE3BD436BEC}"/>
    <dgm:cxn modelId="{533309BD-7CBA-4D6C-BAAD-CCE0B23B9368}" srcId="{2D550FF6-87BF-4712-8FCB-EADFAC09788C}" destId="{BC63DD5F-4E25-477A-9A99-8E0DFD001828}" srcOrd="0" destOrd="0" parTransId="{6C8841BD-0504-42BA-ABBC-33BD8BE95B42}" sibTransId="{E66FCE19-0D90-430F-BB67-10A5A536A6C1}"/>
    <dgm:cxn modelId="{9F057AF6-94BD-4535-9033-7E66464481F9}" type="presOf" srcId="{B6273647-CF38-4EA9-B7E9-D14265FA36AD}" destId="{C4EC5570-CF9D-4AC1-AFF0-3B9887799EEC}" srcOrd="0" destOrd="0" presId="urn:microsoft.com/office/officeart/2018/2/layout/IconVerticalSolidList"/>
    <dgm:cxn modelId="{875189FD-4CE8-43DF-9CB2-0D799754B36A}" type="presOf" srcId="{2D550FF6-87BF-4712-8FCB-EADFAC09788C}" destId="{9D322507-6D43-4ECD-A661-6848E215C495}" srcOrd="0" destOrd="0" presId="urn:microsoft.com/office/officeart/2018/2/layout/IconVerticalSolidList"/>
    <dgm:cxn modelId="{029EF1EF-1944-49CA-99FE-B2599397A8EA}" type="presParOf" srcId="{9D322507-6D43-4ECD-A661-6848E215C495}" destId="{E4329487-E46E-4AAA-99A4-BCABEF098222}" srcOrd="0" destOrd="0" presId="urn:microsoft.com/office/officeart/2018/2/layout/IconVerticalSolidList"/>
    <dgm:cxn modelId="{FC556905-CE89-40A8-99AB-F63EA1230790}" type="presParOf" srcId="{E4329487-E46E-4AAA-99A4-BCABEF098222}" destId="{10A8756E-0D07-4525-B3C2-1F5FD856A605}" srcOrd="0" destOrd="0" presId="urn:microsoft.com/office/officeart/2018/2/layout/IconVerticalSolidList"/>
    <dgm:cxn modelId="{CE628E02-2BBE-444D-842C-7F8EA6199861}" type="presParOf" srcId="{E4329487-E46E-4AAA-99A4-BCABEF098222}" destId="{01BC568C-4BF7-4AA8-8BDE-149C223F3F0F}" srcOrd="1" destOrd="0" presId="urn:microsoft.com/office/officeart/2018/2/layout/IconVerticalSolidList"/>
    <dgm:cxn modelId="{DC51D6ED-C081-4CE8-AF6D-9807044720C4}" type="presParOf" srcId="{E4329487-E46E-4AAA-99A4-BCABEF098222}" destId="{FEE1908A-C5D5-4061-AAF4-D73632468A00}" srcOrd="2" destOrd="0" presId="urn:microsoft.com/office/officeart/2018/2/layout/IconVerticalSolidList"/>
    <dgm:cxn modelId="{D2F0BBF0-EA19-4E5C-9BF3-B5304F9FFCAB}" type="presParOf" srcId="{E4329487-E46E-4AAA-99A4-BCABEF098222}" destId="{3177BAD0-AE50-4418-834E-311231762465}" srcOrd="3" destOrd="0" presId="urn:microsoft.com/office/officeart/2018/2/layout/IconVerticalSolidList"/>
    <dgm:cxn modelId="{006E75A2-A67D-4B28-B573-BF0B13984492}" type="presParOf" srcId="{9D322507-6D43-4ECD-A661-6848E215C495}" destId="{402BCF11-A37B-44F1-93C3-64F2195FA4F3}" srcOrd="1" destOrd="0" presId="urn:microsoft.com/office/officeart/2018/2/layout/IconVerticalSolidList"/>
    <dgm:cxn modelId="{20280BDA-DBFC-4487-9047-F8C9CDF19B10}" type="presParOf" srcId="{9D322507-6D43-4ECD-A661-6848E215C495}" destId="{978622BD-3FC0-4454-9A48-00558326AF93}" srcOrd="2" destOrd="0" presId="urn:microsoft.com/office/officeart/2018/2/layout/IconVerticalSolidList"/>
    <dgm:cxn modelId="{9EDF2596-8CAA-419B-A0B0-ADF49F9E247D}" type="presParOf" srcId="{978622BD-3FC0-4454-9A48-00558326AF93}" destId="{4E45794A-CC10-4E17-ABE5-4FA9ABF274A2}" srcOrd="0" destOrd="0" presId="urn:microsoft.com/office/officeart/2018/2/layout/IconVerticalSolidList"/>
    <dgm:cxn modelId="{4B6C8D03-4D80-4A93-8A70-F2DCCA1A6FD6}" type="presParOf" srcId="{978622BD-3FC0-4454-9A48-00558326AF93}" destId="{27001307-A5E0-4B09-B7B4-38381BBCB127}" srcOrd="1" destOrd="0" presId="urn:microsoft.com/office/officeart/2018/2/layout/IconVerticalSolidList"/>
    <dgm:cxn modelId="{D923DF9C-008A-44ED-86AD-D979C502515F}" type="presParOf" srcId="{978622BD-3FC0-4454-9A48-00558326AF93}" destId="{8E40CED0-581A-4E24-BFBB-3C36910A44E9}" srcOrd="2" destOrd="0" presId="urn:microsoft.com/office/officeart/2018/2/layout/IconVerticalSolidList"/>
    <dgm:cxn modelId="{E395F74D-9A62-4BFB-97CC-74C6059D302A}" type="presParOf" srcId="{978622BD-3FC0-4454-9A48-00558326AF93}" destId="{C1EADDC0-6574-4BE1-92C1-46418FFB0C98}" srcOrd="3" destOrd="0" presId="urn:microsoft.com/office/officeart/2018/2/layout/IconVerticalSolidList"/>
    <dgm:cxn modelId="{16ABCDAF-FA34-40A6-BDB2-C9ED72E0779E}" type="presParOf" srcId="{9D322507-6D43-4ECD-A661-6848E215C495}" destId="{7C2BC905-E0FC-474C-8284-D1B2FA0BF584}" srcOrd="3" destOrd="0" presId="urn:microsoft.com/office/officeart/2018/2/layout/IconVerticalSolidList"/>
    <dgm:cxn modelId="{D9268134-271B-4A27-8CBB-FD60547A7B7E}" type="presParOf" srcId="{9D322507-6D43-4ECD-A661-6848E215C495}" destId="{EE864A7A-F6D7-476F-B321-D8B60705C4EA}" srcOrd="4" destOrd="0" presId="urn:microsoft.com/office/officeart/2018/2/layout/IconVerticalSolidList"/>
    <dgm:cxn modelId="{BDB0FA61-A39F-443E-8712-002D8E24FF18}" type="presParOf" srcId="{EE864A7A-F6D7-476F-B321-D8B60705C4EA}" destId="{BD24E766-D008-4D34-87CD-BFF89378C46F}" srcOrd="0" destOrd="0" presId="urn:microsoft.com/office/officeart/2018/2/layout/IconVerticalSolidList"/>
    <dgm:cxn modelId="{77221F93-0BCA-4D7E-A779-8DEDA786F39F}" type="presParOf" srcId="{EE864A7A-F6D7-476F-B321-D8B60705C4EA}" destId="{013C3FBC-DC8A-41CE-AA63-BD6CC86AD6EC}" srcOrd="1" destOrd="0" presId="urn:microsoft.com/office/officeart/2018/2/layout/IconVerticalSolidList"/>
    <dgm:cxn modelId="{58868986-B265-4AD1-9AE6-41BDCA712EB0}" type="presParOf" srcId="{EE864A7A-F6D7-476F-B321-D8B60705C4EA}" destId="{61A872BA-CD50-41D4-98E1-500CBD4E19E2}" srcOrd="2" destOrd="0" presId="urn:microsoft.com/office/officeart/2018/2/layout/IconVerticalSolidList"/>
    <dgm:cxn modelId="{7CBC883F-EB72-4352-A82F-D16DF9198148}" type="presParOf" srcId="{EE864A7A-F6D7-476F-B321-D8B60705C4EA}" destId="{2B00C163-273E-4E2B-BCAE-ECD4F0201EBB}" srcOrd="3" destOrd="0" presId="urn:microsoft.com/office/officeart/2018/2/layout/IconVerticalSolidList"/>
    <dgm:cxn modelId="{A151A647-BC5D-426F-BA8F-857B19C80A8C}" type="presParOf" srcId="{9D322507-6D43-4ECD-A661-6848E215C495}" destId="{8DD26A41-5705-46A5-83A5-C62111A2C7E7}" srcOrd="5" destOrd="0" presId="urn:microsoft.com/office/officeart/2018/2/layout/IconVerticalSolidList"/>
    <dgm:cxn modelId="{4F4D8EEE-7238-4EE9-B437-2E3FAD055EA5}" type="presParOf" srcId="{9D322507-6D43-4ECD-A661-6848E215C495}" destId="{2B332905-C97E-44B7-9EF8-AA9FC56F15F9}" srcOrd="6" destOrd="0" presId="urn:microsoft.com/office/officeart/2018/2/layout/IconVerticalSolidList"/>
    <dgm:cxn modelId="{5C59878A-13B0-4106-801D-0D24840FCC6B}" type="presParOf" srcId="{2B332905-C97E-44B7-9EF8-AA9FC56F15F9}" destId="{CCE0140E-21B4-4F6D-AC84-9BB924BBE50B}" srcOrd="0" destOrd="0" presId="urn:microsoft.com/office/officeart/2018/2/layout/IconVerticalSolidList"/>
    <dgm:cxn modelId="{2EF7AE20-DD5B-4592-8679-0F96841A8334}" type="presParOf" srcId="{2B332905-C97E-44B7-9EF8-AA9FC56F15F9}" destId="{195B9A11-96E5-4238-9A0E-50986D2D081F}" srcOrd="1" destOrd="0" presId="urn:microsoft.com/office/officeart/2018/2/layout/IconVerticalSolidList"/>
    <dgm:cxn modelId="{95648C15-AC8F-430E-8119-AE8DC231BECF}" type="presParOf" srcId="{2B332905-C97E-44B7-9EF8-AA9FC56F15F9}" destId="{AFF249F8-D148-460A-8896-C2B9F38D7EB7}" srcOrd="2" destOrd="0" presId="urn:microsoft.com/office/officeart/2018/2/layout/IconVerticalSolidList"/>
    <dgm:cxn modelId="{91316546-0AF9-4053-8651-7FDB0B2E2B6A}" type="presParOf" srcId="{2B332905-C97E-44B7-9EF8-AA9FC56F15F9}" destId="{A4EEFA59-EE1F-4096-A268-A04EE2F0C2E3}" srcOrd="3" destOrd="0" presId="urn:microsoft.com/office/officeart/2018/2/layout/IconVerticalSolidList"/>
    <dgm:cxn modelId="{C916D1A9-8308-4AB1-9BFD-31CDE1425B43}" type="presParOf" srcId="{9D322507-6D43-4ECD-A661-6848E215C495}" destId="{8C4F76FE-7072-4A4A-9439-F35BDF2C18FC}" srcOrd="7" destOrd="0" presId="urn:microsoft.com/office/officeart/2018/2/layout/IconVerticalSolidList"/>
    <dgm:cxn modelId="{5D9B603F-A579-497A-A9B8-1284CAE20B21}" type="presParOf" srcId="{9D322507-6D43-4ECD-A661-6848E215C495}" destId="{C4E21380-0698-4CF0-959D-D18B3124617D}" srcOrd="8" destOrd="0" presId="urn:microsoft.com/office/officeart/2018/2/layout/IconVerticalSolidList"/>
    <dgm:cxn modelId="{48AB8854-9E13-4F76-A6A5-79675A1945DF}" type="presParOf" srcId="{C4E21380-0698-4CF0-959D-D18B3124617D}" destId="{8DFA15E3-2356-4B65-900F-282767AA1BAF}" srcOrd="0" destOrd="0" presId="urn:microsoft.com/office/officeart/2018/2/layout/IconVerticalSolidList"/>
    <dgm:cxn modelId="{A22C5FB8-730A-46D8-8080-B604606B5D1E}" type="presParOf" srcId="{C4E21380-0698-4CF0-959D-D18B3124617D}" destId="{F3D40712-6492-48F8-A96B-7B60D81EC187}" srcOrd="1" destOrd="0" presId="urn:microsoft.com/office/officeart/2018/2/layout/IconVerticalSolidList"/>
    <dgm:cxn modelId="{E526A246-7FFC-4A3B-B23D-4A35746E7560}" type="presParOf" srcId="{C4E21380-0698-4CF0-959D-D18B3124617D}" destId="{5F0F4FB9-F3FB-4BE2-A989-BDA3F9EB4D97}" srcOrd="2" destOrd="0" presId="urn:microsoft.com/office/officeart/2018/2/layout/IconVerticalSolidList"/>
    <dgm:cxn modelId="{331FE88E-FE3D-4A38-88E5-F409AD894A96}" type="presParOf" srcId="{C4E21380-0698-4CF0-959D-D18B3124617D}" destId="{C4EC5570-CF9D-4AC1-AFF0-3B9887799E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F200B-58F7-4E35-A304-1B532CC6E0A7}">
      <dsp:nvSpPr>
        <dsp:cNvPr id="0" name=""/>
        <dsp:cNvSpPr/>
      </dsp:nvSpPr>
      <dsp:spPr>
        <a:xfrm>
          <a:off x="0" y="771"/>
          <a:ext cx="73389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657F-8EFF-4201-8CAF-1FE175D0899F}">
      <dsp:nvSpPr>
        <dsp:cNvPr id="0" name=""/>
        <dsp:cNvSpPr/>
      </dsp:nvSpPr>
      <dsp:spPr>
        <a:xfrm>
          <a:off x="0" y="771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 Steering Committee</a:t>
          </a:r>
        </a:p>
      </dsp:txBody>
      <dsp:txXfrm>
        <a:off x="0" y="771"/>
        <a:ext cx="7338913" cy="421258"/>
      </dsp:txXfrm>
    </dsp:sp>
    <dsp:sp modelId="{2A95077D-698E-4C5E-93D9-C081A69D0227}">
      <dsp:nvSpPr>
        <dsp:cNvPr id="0" name=""/>
        <dsp:cNvSpPr/>
      </dsp:nvSpPr>
      <dsp:spPr>
        <a:xfrm>
          <a:off x="0" y="422029"/>
          <a:ext cx="7338913" cy="0"/>
        </a:xfrm>
        <a:prstGeom prst="line">
          <a:avLst/>
        </a:prstGeom>
        <a:solidFill>
          <a:schemeClr val="accent2">
            <a:hueOff val="460258"/>
            <a:satOff val="-1321"/>
            <a:lumOff val="-2115"/>
            <a:alphaOff val="0"/>
          </a:schemeClr>
        </a:solidFill>
        <a:ln w="19050" cap="flat" cmpd="sng" algn="ctr">
          <a:solidFill>
            <a:schemeClr val="accent2">
              <a:hueOff val="460258"/>
              <a:satOff val="-1321"/>
              <a:lumOff val="-2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CD7AF-EE26-4632-A046-50686B9D4B93}">
      <dsp:nvSpPr>
        <dsp:cNvPr id="0" name=""/>
        <dsp:cNvSpPr/>
      </dsp:nvSpPr>
      <dsp:spPr>
        <a:xfrm>
          <a:off x="0" y="422029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Awards Committee</a:t>
          </a:r>
        </a:p>
      </dsp:txBody>
      <dsp:txXfrm>
        <a:off x="0" y="422029"/>
        <a:ext cx="7338913" cy="421258"/>
      </dsp:txXfrm>
    </dsp:sp>
    <dsp:sp modelId="{AF7A5DE3-0798-497E-A06B-F44D4724A4BF}">
      <dsp:nvSpPr>
        <dsp:cNvPr id="0" name=""/>
        <dsp:cNvSpPr/>
      </dsp:nvSpPr>
      <dsp:spPr>
        <a:xfrm>
          <a:off x="0" y="843287"/>
          <a:ext cx="7338913" cy="0"/>
        </a:xfrm>
        <a:prstGeom prst="lin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9ACE8-2204-4947-9B11-BCD2EF28F734}">
      <dsp:nvSpPr>
        <dsp:cNvPr id="0" name=""/>
        <dsp:cNvSpPr/>
      </dsp:nvSpPr>
      <dsp:spPr>
        <a:xfrm>
          <a:off x="0" y="843287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Banquet/Reception</a:t>
          </a:r>
        </a:p>
      </dsp:txBody>
      <dsp:txXfrm>
        <a:off x="0" y="843287"/>
        <a:ext cx="7338913" cy="421258"/>
      </dsp:txXfrm>
    </dsp:sp>
    <dsp:sp modelId="{70350197-4066-488F-BE45-A9952ECDEFA6}">
      <dsp:nvSpPr>
        <dsp:cNvPr id="0" name=""/>
        <dsp:cNvSpPr/>
      </dsp:nvSpPr>
      <dsp:spPr>
        <a:xfrm>
          <a:off x="0" y="1264545"/>
          <a:ext cx="7338913" cy="0"/>
        </a:xfrm>
        <a:prstGeom prst="line">
          <a:avLst/>
        </a:prstGeom>
        <a:solidFill>
          <a:schemeClr val="accent2">
            <a:hueOff val="1380774"/>
            <a:satOff val="-3963"/>
            <a:lumOff val="-6345"/>
            <a:alphaOff val="0"/>
          </a:schemeClr>
        </a:solidFill>
        <a:ln w="19050" cap="flat" cmpd="sng" algn="ctr">
          <a:solidFill>
            <a:schemeClr val="accent2">
              <a:hueOff val="1380774"/>
              <a:satOff val="-3963"/>
              <a:lumOff val="-63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0DF3D-5C4B-4019-8592-D4BDFBB8BED7}">
      <dsp:nvSpPr>
        <dsp:cNvPr id="0" name=""/>
        <dsp:cNvSpPr/>
      </dsp:nvSpPr>
      <dsp:spPr>
        <a:xfrm>
          <a:off x="0" y="1264545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 Souvenirs</a:t>
          </a:r>
        </a:p>
      </dsp:txBody>
      <dsp:txXfrm>
        <a:off x="0" y="1264545"/>
        <a:ext cx="7338913" cy="421258"/>
      </dsp:txXfrm>
    </dsp:sp>
    <dsp:sp modelId="{BE72B1C5-5146-4FF6-AC79-14493D7195A4}">
      <dsp:nvSpPr>
        <dsp:cNvPr id="0" name=""/>
        <dsp:cNvSpPr/>
      </dsp:nvSpPr>
      <dsp:spPr>
        <a:xfrm>
          <a:off x="0" y="1685803"/>
          <a:ext cx="7338913" cy="0"/>
        </a:xfrm>
        <a:prstGeom prst="lin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FD403-6C64-48B3-8873-6B36C8FB41BC}">
      <dsp:nvSpPr>
        <dsp:cNvPr id="0" name=""/>
        <dsp:cNvSpPr/>
      </dsp:nvSpPr>
      <dsp:spPr>
        <a:xfrm>
          <a:off x="0" y="1685803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Ceremony Committee/Design</a:t>
          </a:r>
        </a:p>
      </dsp:txBody>
      <dsp:txXfrm>
        <a:off x="0" y="1685803"/>
        <a:ext cx="7338913" cy="421258"/>
      </dsp:txXfrm>
    </dsp:sp>
    <dsp:sp modelId="{50A72434-7D8D-4EF7-82B7-9085049BF022}">
      <dsp:nvSpPr>
        <dsp:cNvPr id="0" name=""/>
        <dsp:cNvSpPr/>
      </dsp:nvSpPr>
      <dsp:spPr>
        <a:xfrm>
          <a:off x="0" y="2107061"/>
          <a:ext cx="7338913" cy="0"/>
        </a:xfrm>
        <a:prstGeom prst="line">
          <a:avLst/>
        </a:prstGeom>
        <a:solidFill>
          <a:schemeClr val="accent2">
            <a:hueOff val="2301291"/>
            <a:satOff val="-6605"/>
            <a:lumOff val="-10575"/>
            <a:alphaOff val="0"/>
          </a:schemeClr>
        </a:solidFill>
        <a:ln w="19050" cap="flat" cmpd="sng" algn="ctr">
          <a:solidFill>
            <a:schemeClr val="accent2">
              <a:hueOff val="2301291"/>
              <a:satOff val="-6605"/>
              <a:lumOff val="-10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5A5C-6744-45C8-9C4D-172077ED080D}">
      <dsp:nvSpPr>
        <dsp:cNvPr id="0" name=""/>
        <dsp:cNvSpPr/>
      </dsp:nvSpPr>
      <dsp:spPr>
        <a:xfrm>
          <a:off x="0" y="2107061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Graduation Program </a:t>
          </a:r>
        </a:p>
      </dsp:txBody>
      <dsp:txXfrm>
        <a:off x="0" y="2107061"/>
        <a:ext cx="7338913" cy="421258"/>
      </dsp:txXfrm>
    </dsp:sp>
    <dsp:sp modelId="{876A18D7-D950-440B-B3C1-0A1CF49EC6BC}">
      <dsp:nvSpPr>
        <dsp:cNvPr id="0" name=""/>
        <dsp:cNvSpPr/>
      </dsp:nvSpPr>
      <dsp:spPr>
        <a:xfrm>
          <a:off x="0" y="2528319"/>
          <a:ext cx="7338913" cy="0"/>
        </a:xfrm>
        <a:prstGeom prst="line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EC14C-375D-4696-80B5-EB19F2AB6D5D}">
      <dsp:nvSpPr>
        <dsp:cNvPr id="0" name=""/>
        <dsp:cNvSpPr/>
      </dsp:nvSpPr>
      <dsp:spPr>
        <a:xfrm>
          <a:off x="0" y="2528319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Ceremony Tickets</a:t>
          </a:r>
        </a:p>
      </dsp:txBody>
      <dsp:txXfrm>
        <a:off x="0" y="2528319"/>
        <a:ext cx="7338913" cy="421258"/>
      </dsp:txXfrm>
    </dsp:sp>
    <dsp:sp modelId="{BB0A19D2-3835-45E9-8006-2D55D0BE0835}">
      <dsp:nvSpPr>
        <dsp:cNvPr id="0" name=""/>
        <dsp:cNvSpPr/>
      </dsp:nvSpPr>
      <dsp:spPr>
        <a:xfrm>
          <a:off x="0" y="2949577"/>
          <a:ext cx="7338913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14995-AE2E-43AC-9C23-4DAB299B49E4}">
      <dsp:nvSpPr>
        <dsp:cNvPr id="0" name=""/>
        <dsp:cNvSpPr/>
      </dsp:nvSpPr>
      <dsp:spPr>
        <a:xfrm>
          <a:off x="0" y="2949577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Graduation Gowns</a:t>
          </a:r>
        </a:p>
      </dsp:txBody>
      <dsp:txXfrm>
        <a:off x="0" y="2949577"/>
        <a:ext cx="7338913" cy="421258"/>
      </dsp:txXfrm>
    </dsp:sp>
    <dsp:sp modelId="{15A912BE-D07D-4757-A63E-33FB3A5E0115}">
      <dsp:nvSpPr>
        <dsp:cNvPr id="0" name=""/>
        <dsp:cNvSpPr/>
      </dsp:nvSpPr>
      <dsp:spPr>
        <a:xfrm>
          <a:off x="0" y="3370836"/>
          <a:ext cx="7338913" cy="0"/>
        </a:xfrm>
        <a:prstGeom prst="lin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671E-81D8-4166-86BD-860BCF9A946A}">
      <dsp:nvSpPr>
        <dsp:cNvPr id="0" name=""/>
        <dsp:cNvSpPr/>
      </dsp:nvSpPr>
      <dsp:spPr>
        <a:xfrm>
          <a:off x="0" y="3370836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Decorations</a:t>
          </a:r>
        </a:p>
      </dsp:txBody>
      <dsp:txXfrm>
        <a:off x="0" y="3370836"/>
        <a:ext cx="7338913" cy="421258"/>
      </dsp:txXfrm>
    </dsp:sp>
    <dsp:sp modelId="{46D5706F-63C1-465F-A478-EB24147B2AA5}">
      <dsp:nvSpPr>
        <dsp:cNvPr id="0" name=""/>
        <dsp:cNvSpPr/>
      </dsp:nvSpPr>
      <dsp:spPr>
        <a:xfrm>
          <a:off x="0" y="3792094"/>
          <a:ext cx="7338913" cy="0"/>
        </a:xfrm>
        <a:prstGeom prst="line">
          <a:avLst/>
        </a:prstGeom>
        <a:solidFill>
          <a:schemeClr val="accent2">
            <a:hueOff val="4142323"/>
            <a:satOff val="-11888"/>
            <a:lumOff val="-19034"/>
            <a:alphaOff val="0"/>
          </a:schemeClr>
        </a:solidFill>
        <a:ln w="19050" cap="flat" cmpd="sng" algn="ctr">
          <a:solidFill>
            <a:schemeClr val="accent2">
              <a:hueOff val="4142323"/>
              <a:satOff val="-11888"/>
              <a:lumOff val="-190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118E3-FF2E-474A-8A2B-538EC96A755A}">
      <dsp:nvSpPr>
        <dsp:cNvPr id="0" name=""/>
        <dsp:cNvSpPr/>
      </dsp:nvSpPr>
      <dsp:spPr>
        <a:xfrm>
          <a:off x="0" y="3792094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Awards</a:t>
          </a:r>
        </a:p>
      </dsp:txBody>
      <dsp:txXfrm>
        <a:off x="0" y="3792094"/>
        <a:ext cx="7338913" cy="421258"/>
      </dsp:txXfrm>
    </dsp:sp>
    <dsp:sp modelId="{559C538B-D012-495B-B728-17CAF104E038}">
      <dsp:nvSpPr>
        <dsp:cNvPr id="0" name=""/>
        <dsp:cNvSpPr/>
      </dsp:nvSpPr>
      <dsp:spPr>
        <a:xfrm>
          <a:off x="0" y="4213352"/>
          <a:ext cx="7338913" cy="0"/>
        </a:xfrm>
        <a:prstGeom prst="line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BCB36-CB9F-4202-825B-5C66D5492D6D}">
      <dsp:nvSpPr>
        <dsp:cNvPr id="0" name=""/>
        <dsp:cNvSpPr/>
      </dsp:nvSpPr>
      <dsp:spPr>
        <a:xfrm>
          <a:off x="0" y="4213352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Ceremony Fee</a:t>
          </a:r>
        </a:p>
      </dsp:txBody>
      <dsp:txXfrm>
        <a:off x="0" y="4213352"/>
        <a:ext cx="7338913" cy="421258"/>
      </dsp:txXfrm>
    </dsp:sp>
    <dsp:sp modelId="{E121C506-0F14-41F6-8E94-3C62566B6A06}">
      <dsp:nvSpPr>
        <dsp:cNvPr id="0" name=""/>
        <dsp:cNvSpPr/>
      </dsp:nvSpPr>
      <dsp:spPr>
        <a:xfrm>
          <a:off x="0" y="4634610"/>
          <a:ext cx="7338913" cy="0"/>
        </a:xfrm>
        <a:prstGeom prst="line">
          <a:avLst/>
        </a:prstGeom>
        <a:solidFill>
          <a:schemeClr val="accent2">
            <a:hueOff val="5062839"/>
            <a:satOff val="-14530"/>
            <a:lumOff val="-23264"/>
            <a:alphaOff val="0"/>
          </a:schemeClr>
        </a:solidFill>
        <a:ln w="19050" cap="flat" cmpd="sng" algn="ctr">
          <a:solidFill>
            <a:schemeClr val="accent2">
              <a:hueOff val="5062839"/>
              <a:satOff val="-14530"/>
              <a:lumOff val="-232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8D69-5FBB-4F02-89D2-033744493627}">
      <dsp:nvSpPr>
        <dsp:cNvPr id="0" name=""/>
        <dsp:cNvSpPr/>
      </dsp:nvSpPr>
      <dsp:spPr>
        <a:xfrm>
          <a:off x="0" y="4634610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Decorum </a:t>
          </a:r>
        </a:p>
      </dsp:txBody>
      <dsp:txXfrm>
        <a:off x="0" y="4634610"/>
        <a:ext cx="7338913" cy="421258"/>
      </dsp:txXfrm>
    </dsp:sp>
    <dsp:sp modelId="{C6BE6B7F-4811-44FF-84AF-5F1999E8B653}">
      <dsp:nvSpPr>
        <dsp:cNvPr id="0" name=""/>
        <dsp:cNvSpPr/>
      </dsp:nvSpPr>
      <dsp:spPr>
        <a:xfrm>
          <a:off x="0" y="5055868"/>
          <a:ext cx="7338913" cy="0"/>
        </a:xfrm>
        <a:prstGeom prst="lin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22A02-5B2A-482C-9A1A-6DC6E9B04187}">
      <dsp:nvSpPr>
        <dsp:cNvPr id="0" name=""/>
        <dsp:cNvSpPr/>
      </dsp:nvSpPr>
      <dsp:spPr>
        <a:xfrm>
          <a:off x="0" y="5055868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Accounting</a:t>
          </a:r>
        </a:p>
      </dsp:txBody>
      <dsp:txXfrm>
        <a:off x="0" y="5055868"/>
        <a:ext cx="7338913" cy="421258"/>
      </dsp:txXfrm>
    </dsp:sp>
    <dsp:sp modelId="{7B0FBF9D-D28F-4D40-A7AA-D6972AE1C266}">
      <dsp:nvSpPr>
        <dsp:cNvPr id="0" name=""/>
        <dsp:cNvSpPr/>
      </dsp:nvSpPr>
      <dsp:spPr>
        <a:xfrm>
          <a:off x="0" y="5477126"/>
          <a:ext cx="7338913" cy="0"/>
        </a:xfrm>
        <a:prstGeom prst="line">
          <a:avLst/>
        </a:prstGeom>
        <a:solidFill>
          <a:schemeClr val="accent2">
            <a:hueOff val="5983355"/>
            <a:satOff val="-17172"/>
            <a:lumOff val="-27494"/>
            <a:alphaOff val="0"/>
          </a:schemeClr>
        </a:solidFill>
        <a:ln w="19050" cap="flat" cmpd="sng" algn="ctr">
          <a:solidFill>
            <a:schemeClr val="accent2">
              <a:hueOff val="5983355"/>
              <a:satOff val="-17172"/>
              <a:lumOff val="-27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F0D0-129C-4A5E-B622-10FE052F4182}">
      <dsp:nvSpPr>
        <dsp:cNvPr id="0" name=""/>
        <dsp:cNvSpPr/>
      </dsp:nvSpPr>
      <dsp:spPr>
        <a:xfrm>
          <a:off x="0" y="5477126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Political Aspects of Graduation </a:t>
          </a:r>
        </a:p>
      </dsp:txBody>
      <dsp:txXfrm>
        <a:off x="0" y="5477126"/>
        <a:ext cx="7338913" cy="421258"/>
      </dsp:txXfrm>
    </dsp:sp>
    <dsp:sp modelId="{28EE57E7-B744-47C7-8AC6-F7F99B242EE3}">
      <dsp:nvSpPr>
        <dsp:cNvPr id="0" name=""/>
        <dsp:cNvSpPr/>
      </dsp:nvSpPr>
      <dsp:spPr>
        <a:xfrm>
          <a:off x="0" y="5898384"/>
          <a:ext cx="7338913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C2EA-20CF-4087-BD78-2528636F84EF}">
      <dsp:nvSpPr>
        <dsp:cNvPr id="0" name=""/>
        <dsp:cNvSpPr/>
      </dsp:nvSpPr>
      <dsp:spPr>
        <a:xfrm>
          <a:off x="0" y="5898384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Safe Grad Event</a:t>
          </a:r>
        </a:p>
      </dsp:txBody>
      <dsp:txXfrm>
        <a:off x="0" y="5898384"/>
        <a:ext cx="7338913" cy="4212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C208-F38E-4B04-AB2B-1D9FAFCA52C7}">
      <dsp:nvSpPr>
        <dsp:cNvPr id="0" name=""/>
        <dsp:cNvSpPr/>
      </dsp:nvSpPr>
      <dsp:spPr>
        <a:xfrm>
          <a:off x="0" y="966334"/>
          <a:ext cx="6666833" cy="275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20700" rIns="51742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2025 Carry Over: $2000.00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December Fundraiser: $7000.00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February Fundraiser: $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Donations: $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Other School Fundraiser: $</a:t>
          </a:r>
        </a:p>
      </dsp:txBody>
      <dsp:txXfrm>
        <a:off x="0" y="966334"/>
        <a:ext cx="6666833" cy="2756250"/>
      </dsp:txXfrm>
    </dsp:sp>
    <dsp:sp modelId="{375A4B86-5700-4EE8-A7F1-88390E7A1F26}">
      <dsp:nvSpPr>
        <dsp:cNvPr id="0" name=""/>
        <dsp:cNvSpPr/>
      </dsp:nvSpPr>
      <dsp:spPr>
        <a:xfrm>
          <a:off x="333341" y="597334"/>
          <a:ext cx="4666783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Grad Funds Raised to Date</a:t>
          </a:r>
        </a:p>
      </dsp:txBody>
      <dsp:txXfrm>
        <a:off x="369367" y="633360"/>
        <a:ext cx="4594731" cy="665948"/>
      </dsp:txXfrm>
    </dsp:sp>
    <dsp:sp modelId="{D6D980AA-94DB-4672-9108-AB3DEB3969ED}">
      <dsp:nvSpPr>
        <dsp:cNvPr id="0" name=""/>
        <dsp:cNvSpPr/>
      </dsp:nvSpPr>
      <dsp:spPr>
        <a:xfrm>
          <a:off x="0" y="4226585"/>
          <a:ext cx="666683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779D2-0896-48CF-A39C-F94CDB3939A2}">
      <dsp:nvSpPr>
        <dsp:cNvPr id="0" name=""/>
        <dsp:cNvSpPr/>
      </dsp:nvSpPr>
      <dsp:spPr>
        <a:xfrm>
          <a:off x="333341" y="3857585"/>
          <a:ext cx="4666783" cy="7380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Total Current Funds= $9000.00 </a:t>
          </a:r>
        </a:p>
      </dsp:txBody>
      <dsp:txXfrm>
        <a:off x="369367" y="3893611"/>
        <a:ext cx="4594731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4B28-3A0F-4047-B529-7ED035E7404C}">
      <dsp:nvSpPr>
        <dsp:cNvPr id="0" name=""/>
        <dsp:cNvSpPr/>
      </dsp:nvSpPr>
      <dsp:spPr>
        <a:xfrm>
          <a:off x="3929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B486C-4C6C-4DC4-9E91-1109080E6122}">
      <dsp:nvSpPr>
        <dsp:cNvPr id="0" name=""/>
        <dsp:cNvSpPr/>
      </dsp:nvSpPr>
      <dsp:spPr>
        <a:xfrm>
          <a:off x="3929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Ensuring all students are on the list-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Correct Legal spelling of name</a:t>
          </a:r>
        </a:p>
      </dsp:txBody>
      <dsp:txXfrm>
        <a:off x="3929" y="1364288"/>
        <a:ext cx="1588359" cy="1334601"/>
      </dsp:txXfrm>
    </dsp:sp>
    <dsp:sp modelId="{750F12F5-0852-490F-A1DA-DED40ED7C7FB}">
      <dsp:nvSpPr>
        <dsp:cNvPr id="0" name=""/>
        <dsp:cNvSpPr/>
      </dsp:nvSpPr>
      <dsp:spPr>
        <a:xfrm>
          <a:off x="3929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42710-ACE3-479D-94B5-F9ACF994EFB4}">
      <dsp:nvSpPr>
        <dsp:cNvPr id="0" name=""/>
        <dsp:cNvSpPr/>
      </dsp:nvSpPr>
      <dsp:spPr>
        <a:xfrm>
          <a:off x="1870251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2984-7725-461A-9B05-5411C52BCF30}">
      <dsp:nvSpPr>
        <dsp:cNvPr id="0" name=""/>
        <dsp:cNvSpPr/>
      </dsp:nvSpPr>
      <dsp:spPr>
        <a:xfrm>
          <a:off x="1870251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Post Secondary Planning- </a:t>
          </a:r>
        </a:p>
      </dsp:txBody>
      <dsp:txXfrm>
        <a:off x="1870251" y="1364288"/>
        <a:ext cx="1588359" cy="1334601"/>
      </dsp:txXfrm>
    </dsp:sp>
    <dsp:sp modelId="{4EF00794-2988-4A0A-810D-E4C17506979C}">
      <dsp:nvSpPr>
        <dsp:cNvPr id="0" name=""/>
        <dsp:cNvSpPr/>
      </dsp:nvSpPr>
      <dsp:spPr>
        <a:xfrm>
          <a:off x="1870251" y="2113575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Applications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Living Arrangements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Student Aid/Funding Applications</a:t>
          </a:r>
        </a:p>
      </dsp:txBody>
      <dsp:txXfrm>
        <a:off x="1870251" y="2113575"/>
        <a:ext cx="1588359" cy="750376"/>
      </dsp:txXfrm>
    </dsp:sp>
    <dsp:sp modelId="{3D0631F4-3B60-49AC-BB95-FA83A0F5FE3A}">
      <dsp:nvSpPr>
        <dsp:cNvPr id="0" name=""/>
        <dsp:cNvSpPr/>
      </dsp:nvSpPr>
      <dsp:spPr>
        <a:xfrm>
          <a:off x="3736573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CED9C-34C4-4971-A871-EF3D1780C912}">
      <dsp:nvSpPr>
        <dsp:cNvPr id="0" name=""/>
        <dsp:cNvSpPr/>
      </dsp:nvSpPr>
      <dsp:spPr>
        <a:xfrm>
          <a:off x="3736573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Transcript Requests</a:t>
          </a:r>
        </a:p>
      </dsp:txBody>
      <dsp:txXfrm>
        <a:off x="3736573" y="1364288"/>
        <a:ext cx="1588359" cy="1334601"/>
      </dsp:txXfrm>
    </dsp:sp>
    <dsp:sp modelId="{013F19A2-7466-4956-84D6-A5764D15DA4B}">
      <dsp:nvSpPr>
        <dsp:cNvPr id="0" name=""/>
        <dsp:cNvSpPr/>
      </dsp:nvSpPr>
      <dsp:spPr>
        <a:xfrm>
          <a:off x="3736573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702FC-B575-480E-BA80-A27568E0AE23}">
      <dsp:nvSpPr>
        <dsp:cNvPr id="0" name=""/>
        <dsp:cNvSpPr/>
      </dsp:nvSpPr>
      <dsp:spPr>
        <a:xfrm>
          <a:off x="5602895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A135-7CEF-457C-A82F-09EB9248BB69}">
      <dsp:nvSpPr>
        <dsp:cNvPr id="0" name=""/>
        <dsp:cNvSpPr/>
      </dsp:nvSpPr>
      <dsp:spPr>
        <a:xfrm>
          <a:off x="5602895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Scholarships &amp; Bursaries </a:t>
          </a:r>
        </a:p>
      </dsp:txBody>
      <dsp:txXfrm>
        <a:off x="5602895" y="1364288"/>
        <a:ext cx="1588359" cy="1334601"/>
      </dsp:txXfrm>
    </dsp:sp>
    <dsp:sp modelId="{ACBA5966-7EF9-4448-BB26-D75AFAAC8EFA}">
      <dsp:nvSpPr>
        <dsp:cNvPr id="0" name=""/>
        <dsp:cNvSpPr/>
      </dsp:nvSpPr>
      <dsp:spPr>
        <a:xfrm>
          <a:off x="5602895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C120E-DCC6-4EC3-B4E1-5431B2DB4555}">
      <dsp:nvSpPr>
        <dsp:cNvPr id="0" name=""/>
        <dsp:cNvSpPr/>
      </dsp:nvSpPr>
      <dsp:spPr>
        <a:xfrm>
          <a:off x="7469218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F2220-6D7E-4332-BD7B-6F35C4CE44E9}">
      <dsp:nvSpPr>
        <dsp:cNvPr id="0" name=""/>
        <dsp:cNvSpPr/>
      </dsp:nvSpPr>
      <dsp:spPr>
        <a:xfrm>
          <a:off x="7469218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Star &amp; Times Form </a:t>
          </a:r>
        </a:p>
      </dsp:txBody>
      <dsp:txXfrm>
        <a:off x="7469218" y="1364288"/>
        <a:ext cx="1588359" cy="1334601"/>
      </dsp:txXfrm>
    </dsp:sp>
    <dsp:sp modelId="{21AA3FAC-FC44-4B66-BD01-BFB37849668D}">
      <dsp:nvSpPr>
        <dsp:cNvPr id="0" name=""/>
        <dsp:cNvSpPr/>
      </dsp:nvSpPr>
      <dsp:spPr>
        <a:xfrm>
          <a:off x="7469218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96D68-77F2-4D89-9FEB-7CDC43A44A95}">
      <dsp:nvSpPr>
        <dsp:cNvPr id="0" name=""/>
        <dsp:cNvSpPr/>
      </dsp:nvSpPr>
      <dsp:spPr>
        <a:xfrm>
          <a:off x="9335540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B874-782E-4A5D-A5B2-C6069B042F3F}">
      <dsp:nvSpPr>
        <dsp:cNvPr id="0" name=""/>
        <dsp:cNvSpPr/>
      </dsp:nvSpPr>
      <dsp:spPr>
        <a:xfrm>
          <a:off x="9335540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Graduation Photos</a:t>
          </a:r>
        </a:p>
      </dsp:txBody>
      <dsp:txXfrm>
        <a:off x="9335540" y="1364288"/>
        <a:ext cx="1588359" cy="1334601"/>
      </dsp:txXfrm>
    </dsp:sp>
    <dsp:sp modelId="{ABA95CF4-2204-4CC6-B845-BE84F7283753}">
      <dsp:nvSpPr>
        <dsp:cNvPr id="0" name=""/>
        <dsp:cNvSpPr/>
      </dsp:nvSpPr>
      <dsp:spPr>
        <a:xfrm>
          <a:off x="9335540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9AE25-496A-4F99-B74B-C2A4812247C2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A9FB2-0E49-488B-BEA8-B290B4E8AFF2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13E1D-F50B-49BD-A69C-0D97108DCC4C}">
      <dsp:nvSpPr>
        <dsp:cNvPr id="0" name=""/>
        <dsp:cNvSpPr/>
      </dsp:nvSpPr>
      <dsp:spPr>
        <a:xfrm>
          <a:off x="1428292" y="2439"/>
          <a:ext cx="283572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Awards’ Committee Chair, Ms Barabash </a:t>
          </a:r>
        </a:p>
      </dsp:txBody>
      <dsp:txXfrm>
        <a:off x="1428292" y="2439"/>
        <a:ext cx="2835720" cy="1236616"/>
      </dsp:txXfrm>
    </dsp:sp>
    <dsp:sp modelId="{B1F4EDF3-DB77-4A76-87AD-6947242FD273}">
      <dsp:nvSpPr>
        <dsp:cNvPr id="0" name=""/>
        <dsp:cNvSpPr/>
      </dsp:nvSpPr>
      <dsp:spPr>
        <a:xfrm>
          <a:off x="4264012" y="2439"/>
          <a:ext cx="203758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Committee composed of SVRSS Teachers</a:t>
          </a:r>
        </a:p>
      </dsp:txBody>
      <dsp:txXfrm>
        <a:off x="4264012" y="2439"/>
        <a:ext cx="2037588" cy="1236616"/>
      </dsp:txXfrm>
    </dsp:sp>
    <dsp:sp modelId="{8AB1B408-17CC-43B6-A61D-3312BDAE86EF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4ED95-F94B-402A-8331-8BB3D22C2071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B9CE-8F51-4B2B-A159-822D61B9CE2A}">
      <dsp:nvSpPr>
        <dsp:cNvPr id="0" name=""/>
        <dsp:cNvSpPr/>
      </dsp:nvSpPr>
      <dsp:spPr>
        <a:xfrm>
          <a:off x="1428292" y="1548210"/>
          <a:ext cx="283572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Scholarship/Bursary Information Posted on Grade 12 Team</a:t>
          </a:r>
        </a:p>
      </dsp:txBody>
      <dsp:txXfrm>
        <a:off x="1428292" y="1548210"/>
        <a:ext cx="2835720" cy="1236616"/>
      </dsp:txXfrm>
    </dsp:sp>
    <dsp:sp modelId="{BACE5FF0-CE63-475B-8EB6-00E1C0F9CD83}">
      <dsp:nvSpPr>
        <dsp:cNvPr id="0" name=""/>
        <dsp:cNvSpPr/>
      </dsp:nvSpPr>
      <dsp:spPr>
        <a:xfrm>
          <a:off x="4264012" y="1548210"/>
          <a:ext cx="203758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Specific Award Information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SVRSS Application for Awards </a:t>
          </a:r>
        </a:p>
      </dsp:txBody>
      <dsp:txXfrm>
        <a:off x="4264012" y="1548210"/>
        <a:ext cx="2037588" cy="1236616"/>
      </dsp:txXfrm>
    </dsp:sp>
    <dsp:sp modelId="{2D39A732-429F-4B12-A8CB-1EA240DF63CD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230EF-C1A1-4D4B-85EC-5842A07D0054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2E448-09DA-4B83-A67D-310895648414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Application for local awards is available from Mid-April. All Applications are due by May 15. </a:t>
          </a:r>
        </a:p>
      </dsp:txBody>
      <dsp:txXfrm>
        <a:off x="1428292" y="3093981"/>
        <a:ext cx="4873308" cy="1236616"/>
      </dsp:txXfrm>
    </dsp:sp>
    <dsp:sp modelId="{3F184976-0045-4771-81F2-369335DAC8E8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2D93-623A-4E46-B0AE-747BEF29802D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BC09C-7C28-4844-BD59-3723FC4682DC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Graduation Policy and Procedures to determine awards 9-30</a:t>
          </a:r>
          <a:endParaRPr lang="en-US" sz="2000" kern="1200"/>
        </a:p>
      </dsp:txBody>
      <dsp:txXfrm>
        <a:off x="1428292" y="4639752"/>
        <a:ext cx="4873308" cy="1236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E8A1D-1112-4F4A-A5F1-8831CE3C882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F5830-71E1-472E-95B2-EBA9A6F466D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C1D90-CE4D-432D-AEC2-C39F7901B11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Grad Fee= $ 50.00 (Diploma Photo, Ticket/Program paper, Decorations, Time Sensitive Grad Video Link</a:t>
          </a:r>
        </a:p>
      </dsp:txBody>
      <dsp:txXfrm>
        <a:off x="1435590" y="531"/>
        <a:ext cx="9080009" cy="1242935"/>
      </dsp:txXfrm>
    </dsp:sp>
    <dsp:sp modelId="{942E5CC9-2618-4632-A86C-6DB0A1E28B4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011AA-17F2-4F75-A87C-E06E16A5A4C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C4E9F-1FC8-4CDC-90B6-34E5F968AE9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other outstanding school fees, textbooks and devices must be reconciled before grad fee can be paid. </a:t>
          </a:r>
        </a:p>
      </dsp:txBody>
      <dsp:txXfrm>
        <a:off x="1435590" y="1554201"/>
        <a:ext cx="9080009" cy="1242935"/>
      </dsp:txXfrm>
    </dsp:sp>
    <dsp:sp modelId="{00FB0118-0692-4DED-9012-6F5F50E3884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45724-FA4D-49AD-8142-7E17512BBAD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9C9A-1142-466A-B763-E70C47411BE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 outstanding fees would be indicated in an SVRSS </a:t>
          </a:r>
          <a:r>
            <a:rPr lang="en-US" sz="2500" kern="1200" dirty="0">
              <a:latin typeface="Aptos Display" panose="02110004020202020204"/>
            </a:rPr>
            <a:t>letter</a:t>
          </a:r>
          <a:r>
            <a:rPr lang="en-US" sz="2500" kern="1200" dirty="0"/>
            <a:t> such as missing books or other materials. </a:t>
          </a:r>
          <a:endParaRPr lang="en-US" sz="2500" kern="1200" dirty="0">
            <a:latin typeface="Aptos Display" panose="02110004020202020204"/>
          </a:endParaRPr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6064A-ABC0-4490-9032-FB318D0242EA}">
      <dsp:nvSpPr>
        <dsp:cNvPr id="0" name=""/>
        <dsp:cNvSpPr/>
      </dsp:nvSpPr>
      <dsp:spPr>
        <a:xfrm>
          <a:off x="393" y="1027890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94151-4C69-44A5-975A-B312208AE8CB}">
      <dsp:nvSpPr>
        <dsp:cNvPr id="0" name=""/>
        <dsp:cNvSpPr/>
      </dsp:nvSpPr>
      <dsp:spPr>
        <a:xfrm>
          <a:off x="393" y="22254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Grad Ceremony Rehearsal- Thursday, June 18 @ 1:00 in the Gym</a:t>
          </a:r>
        </a:p>
      </dsp:txBody>
      <dsp:txXfrm>
        <a:off x="393" y="2225427"/>
        <a:ext cx="3138750" cy="470812"/>
      </dsp:txXfrm>
    </dsp:sp>
    <dsp:sp modelId="{80A4F124-FCE2-44A2-A777-98095AE39517}">
      <dsp:nvSpPr>
        <dsp:cNvPr id="0" name=""/>
        <dsp:cNvSpPr/>
      </dsp:nvSpPr>
      <dsp:spPr>
        <a:xfrm>
          <a:off x="393" y="2742275"/>
          <a:ext cx="3138750" cy="58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All Grads Attending the ceremony must attend.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Grads will pick up their gowns following the rehearsal.</a:t>
          </a:r>
          <a:endParaRPr lang="en-US" sz="1100" kern="1200"/>
        </a:p>
      </dsp:txBody>
      <dsp:txXfrm>
        <a:off x="393" y="2742275"/>
        <a:ext cx="3138750" cy="587358"/>
      </dsp:txXfrm>
    </dsp:sp>
    <dsp:sp modelId="{4EB0261C-47F6-4A10-A2CB-D5510012E18B}">
      <dsp:nvSpPr>
        <dsp:cNvPr id="0" name=""/>
        <dsp:cNvSpPr/>
      </dsp:nvSpPr>
      <dsp:spPr>
        <a:xfrm>
          <a:off x="3688425" y="1027890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6614B-121A-4F87-88B8-9E7FA1D848BA}">
      <dsp:nvSpPr>
        <dsp:cNvPr id="0" name=""/>
        <dsp:cNvSpPr/>
      </dsp:nvSpPr>
      <dsp:spPr>
        <a:xfrm>
          <a:off x="3688425" y="22254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Group Picture- June 19</a:t>
          </a:r>
          <a:r>
            <a:rPr lang="en-US" sz="1500" kern="1200" baseline="30000" dirty="0"/>
            <a:t>th</a:t>
          </a:r>
          <a:r>
            <a:rPr lang="en-US" sz="1500" kern="1200" dirty="0"/>
            <a:t> @ 2:15</a:t>
          </a:r>
        </a:p>
      </dsp:txBody>
      <dsp:txXfrm>
        <a:off x="3688425" y="2225427"/>
        <a:ext cx="3138750" cy="470812"/>
      </dsp:txXfrm>
    </dsp:sp>
    <dsp:sp modelId="{BAF6C927-54D7-4943-8AC5-844BD5C0AB49}">
      <dsp:nvSpPr>
        <dsp:cNvPr id="0" name=""/>
        <dsp:cNvSpPr/>
      </dsp:nvSpPr>
      <dsp:spPr>
        <a:xfrm>
          <a:off x="3688425" y="2742275"/>
          <a:ext cx="3138750" cy="58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E578B-3B32-411C-B3C9-2ECA8A1F3D4F}">
      <dsp:nvSpPr>
        <dsp:cNvPr id="0" name=""/>
        <dsp:cNvSpPr/>
      </dsp:nvSpPr>
      <dsp:spPr>
        <a:xfrm>
          <a:off x="7376456" y="1027890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89A24-E800-47B4-9E70-46DFCD8D6E78}">
      <dsp:nvSpPr>
        <dsp:cNvPr id="0" name=""/>
        <dsp:cNvSpPr/>
      </dsp:nvSpPr>
      <dsp:spPr>
        <a:xfrm>
          <a:off x="7376456" y="22254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Grad Day: Friday, June 19</a:t>
          </a:r>
          <a:r>
            <a:rPr lang="en-US" sz="1500" kern="1200" baseline="30000" dirty="0"/>
            <a:t>th</a:t>
          </a:r>
          <a:r>
            <a:rPr lang="en-US" sz="1500" kern="1200" dirty="0"/>
            <a:t> @ 3:00 pm</a:t>
          </a:r>
        </a:p>
      </dsp:txBody>
      <dsp:txXfrm>
        <a:off x="7376456" y="2225427"/>
        <a:ext cx="3138750" cy="470812"/>
      </dsp:txXfrm>
    </dsp:sp>
    <dsp:sp modelId="{DBD7710F-0F2B-42BC-BA7A-89C20EDD2E1F}">
      <dsp:nvSpPr>
        <dsp:cNvPr id="0" name=""/>
        <dsp:cNvSpPr/>
      </dsp:nvSpPr>
      <dsp:spPr>
        <a:xfrm>
          <a:off x="7376456" y="2742275"/>
          <a:ext cx="3138750" cy="58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9341F-1172-4D5D-9062-409398599F9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6BE8A-A135-4357-A8A2-98C3E16667F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Optional Activity-organized by the graduates and vetted by staff</a:t>
          </a:r>
          <a:endParaRPr lang="en-US" sz="3000" kern="1200" dirty="0"/>
        </a:p>
      </dsp:txBody>
      <dsp:txXfrm>
        <a:off x="0" y="0"/>
        <a:ext cx="10515600" cy="1087834"/>
      </dsp:txXfrm>
    </dsp:sp>
    <dsp:sp modelId="{12E4AF76-CBE2-4DAE-9C1B-E22F7E9D66DF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25D8-5FD7-4D96-B2D0-3FB5814C337D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Mrs</a:t>
          </a:r>
          <a:r>
            <a:rPr lang="en-US" sz="3000" kern="1200" dirty="0">
              <a:latin typeface="Aptos Display" panose="02110004020202020204"/>
            </a:rPr>
            <a:t>.</a:t>
          </a:r>
          <a:r>
            <a:rPr lang="en-US" sz="3000" kern="1200" dirty="0"/>
            <a:t> </a:t>
          </a:r>
          <a:r>
            <a:rPr lang="en-US" sz="3000" kern="1200" dirty="0" err="1"/>
            <a:t>Petelski</a:t>
          </a:r>
          <a:r>
            <a:rPr lang="en-US" sz="3000" kern="1200" dirty="0"/>
            <a:t> helps to put this together-student input needed</a:t>
          </a:r>
        </a:p>
      </dsp:txBody>
      <dsp:txXfrm>
        <a:off x="0" y="1087834"/>
        <a:ext cx="10515600" cy="1087834"/>
      </dsp:txXfrm>
    </dsp:sp>
    <dsp:sp modelId="{AF6CF4AE-FFBE-4FCA-B071-F4D70F7CBC1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CD9F1-544B-46DF-B7D4-A16253E70EB1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Need a baby picture and a recent picture</a:t>
          </a:r>
        </a:p>
      </dsp:txBody>
      <dsp:txXfrm>
        <a:off x="0" y="2175669"/>
        <a:ext cx="10515600" cy="1087834"/>
      </dsp:txXfrm>
    </dsp:sp>
    <dsp:sp modelId="{D426EF57-5121-4B3A-A444-3EEC9A6550A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96DA5-DD1F-4870-9275-5924219B677B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Submit pictures to Mrs. </a:t>
          </a:r>
          <a:r>
            <a:rPr lang="en-US" sz="3000" kern="1200" dirty="0" err="1"/>
            <a:t>Petelski</a:t>
          </a:r>
          <a:r>
            <a:rPr lang="en-US" sz="3000" kern="1200" dirty="0"/>
            <a:t> in the Resource Centre to be scanned or email to </a:t>
          </a:r>
          <a:r>
            <a:rPr lang="en-US" sz="3000" kern="1200" dirty="0">
              <a:hlinkClick xmlns:r="http://schemas.openxmlformats.org/officeDocument/2006/relationships" r:id="rId1"/>
            </a:rPr>
            <a:t>cpetelski@svsd.ca</a:t>
          </a:r>
          <a:r>
            <a:rPr lang="en-US" sz="3000" kern="1200" dirty="0"/>
            <a:t> </a:t>
          </a:r>
        </a:p>
      </dsp:txBody>
      <dsp:txXfrm>
        <a:off x="0" y="3263503"/>
        <a:ext cx="10515600" cy="1087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6AC7-5427-4786-88C6-4CE52BEAC023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49C5-E423-42A5-B396-704D66BB5658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0F3BA-7A97-4C03-8561-63F9B4182559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Grad Photos must be booked online. March 9-12</a:t>
          </a:r>
          <a:endParaRPr lang="en-US" sz="2200" kern="1200" dirty="0">
            <a:highlight>
              <a:srgbClr val="FFFF00"/>
            </a:highlight>
          </a:endParaRPr>
        </a:p>
      </dsp:txBody>
      <dsp:txXfrm>
        <a:off x="1357965" y="2319"/>
        <a:ext cx="4887299" cy="1175727"/>
      </dsp:txXfrm>
    </dsp:sp>
    <dsp:sp modelId="{0CFCD385-F23C-4C07-B8AA-477AB1C09E3F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03D84-244B-4D5F-94E1-C35916560593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6FC1E-B4EC-4AD1-8F7D-8CE189B26062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Grad Photo Session- $40.00</a:t>
          </a:r>
          <a:r>
            <a:rPr lang="en-CA" sz="2200" kern="1200" dirty="0"/>
            <a:t>- Composite Photo Only—No Cost </a:t>
          </a:r>
          <a:endParaRPr lang="en-US" sz="2200" kern="1200" dirty="0"/>
        </a:p>
      </dsp:txBody>
      <dsp:txXfrm>
        <a:off x="1357965" y="1471979"/>
        <a:ext cx="4887299" cy="1175727"/>
      </dsp:txXfrm>
    </dsp:sp>
    <dsp:sp modelId="{2670FED1-AE12-4762-AD46-5CA91B66B3EB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D6666-DFF6-4F88-82DC-1E0F8496F82C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18074-53F6-4FE0-ABDF-5E7CDF33B8F2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Retakes TBA-Spring</a:t>
          </a:r>
          <a:endParaRPr lang="en-US" sz="2200" kern="1200"/>
        </a:p>
      </dsp:txBody>
      <dsp:txXfrm>
        <a:off x="1357965" y="2941639"/>
        <a:ext cx="4887299" cy="1175727"/>
      </dsp:txXfrm>
    </dsp:sp>
    <dsp:sp modelId="{6911BE39-550C-4962-98DE-AB0A967BD45D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963FF-9DA2-4A2F-A92B-9D9215ADF7F7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03653-1205-4651-BEB7-FAA77AD28AD8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Call SVRSS Office if you have questions about the Lifetouch Photos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EB15-4B11-4792-ACB2-D911527EDB7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3E47D-BA0F-47A1-9BE6-BD0E0ACA5F07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Students may purchase a Grad Ring-these are organized through the Tigers </a:t>
          </a:r>
          <a:r>
            <a:rPr lang="en-US" sz="2900" kern="1200" dirty="0">
              <a:latin typeface="Aptos Display" panose="02110004020202020204"/>
            </a:rPr>
            <a:t>Den</a:t>
          </a:r>
          <a:r>
            <a:rPr lang="en-US" sz="2900" kern="1200" dirty="0"/>
            <a:t>. </a:t>
          </a:r>
        </a:p>
      </dsp:txBody>
      <dsp:txXfrm>
        <a:off x="0" y="2124"/>
        <a:ext cx="10515600" cy="1449029"/>
      </dsp:txXfrm>
    </dsp:sp>
    <dsp:sp modelId="{4538557E-D84D-4301-AEE9-C1F097506AE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787D3-7B6E-4EB8-AD6B-2E7E4AAB50A0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Grad Hoodies – Mrs. </a:t>
          </a:r>
          <a:r>
            <a:rPr lang="en-US" sz="2900" kern="1200" dirty="0" err="1"/>
            <a:t>Malkoske</a:t>
          </a:r>
          <a:r>
            <a:rPr lang="en-US" sz="2900" kern="1200" dirty="0"/>
            <a:t> will be coordinating. Information TBA</a:t>
          </a:r>
        </a:p>
      </dsp:txBody>
      <dsp:txXfrm>
        <a:off x="0" y="1451154"/>
        <a:ext cx="10515600" cy="1449029"/>
      </dsp:txXfrm>
    </dsp:sp>
    <dsp:sp modelId="{5F580D0E-F0E0-4247-B487-1E11B2587C3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8399-93CC-46E2-8012-C0B3551ED3E0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Grad Banners-Have been provided as a Souvenir in the past-requires Fundraising and Parent Support to raise Funds-some of the current funds raised will go to support this.  </a:t>
          </a:r>
        </a:p>
      </dsp:txBody>
      <dsp:txXfrm>
        <a:off x="0" y="2900183"/>
        <a:ext cx="10515600" cy="1449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8756E-0D07-4525-B3C2-1F5FD856A605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C568C-4BF7-4AA8-8BDE-149C223F3F0F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7BAD0-AE50-4418-834E-311231762465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Videographer (Kevin Penner) has been hired for the Grad Ceremony</a:t>
          </a:r>
        </a:p>
      </dsp:txBody>
      <dsp:txXfrm>
        <a:off x="836323" y="3399"/>
        <a:ext cx="9679276" cy="724089"/>
      </dsp:txXfrm>
    </dsp:sp>
    <dsp:sp modelId="{4E45794A-CC10-4E17-ABE5-4FA9ABF274A2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01307-A5E0-4B09-B7B4-38381BBCB127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ADDC0-6574-4BE1-92C1-46418FFB0C9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Time Sensitive Video Link available to all Grads to download after the ceremony. </a:t>
          </a:r>
        </a:p>
      </dsp:txBody>
      <dsp:txXfrm>
        <a:off x="836323" y="908511"/>
        <a:ext cx="9679276" cy="724089"/>
      </dsp:txXfrm>
    </dsp:sp>
    <dsp:sp modelId="{BD24E766-D008-4D34-87CD-BFF89378C46F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C3FBC-DC8A-41CE-AA63-BD6CC86AD6E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0C163-273E-4E2B-BCAE-ECD4F0201EBB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video and streaming service is provided from the SVRSS December Fundraiser</a:t>
          </a:r>
          <a:r>
            <a:rPr lang="en-CA" sz="1800" kern="1200"/>
            <a:t>. </a:t>
          </a:r>
          <a:endParaRPr lang="en-US" sz="1800" kern="1200"/>
        </a:p>
      </dsp:txBody>
      <dsp:txXfrm>
        <a:off x="836323" y="1813624"/>
        <a:ext cx="9679276" cy="724089"/>
      </dsp:txXfrm>
    </dsp:sp>
    <dsp:sp modelId="{CCE0140E-21B4-4F6D-AC84-9BB924BBE50B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B9A11-96E5-4238-9A0E-50986D2D081F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FA59-EE1F-4096-A268-A04EE2F0C2E3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Anyone wanting to purchase a DVD may do so by contacting Swan Valley Video Services @ 204-734-9179. </a:t>
          </a:r>
          <a:endParaRPr lang="en-US" sz="1800" kern="1200"/>
        </a:p>
      </dsp:txBody>
      <dsp:txXfrm>
        <a:off x="836323" y="2718736"/>
        <a:ext cx="9679276" cy="724089"/>
      </dsp:txXfrm>
    </dsp:sp>
    <dsp:sp modelId="{8DFA15E3-2356-4B65-900F-282767AA1BAF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40712-6492-48F8-A96B-7B60D81EC187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C5570-CF9D-4AC1-AFF0-3B9887799EEC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Mr. Penner’s Email- kcpenner@mts.net</a:t>
          </a:r>
          <a:endParaRPr lang="en-US" sz="1800" kern="120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B752-4F70-019C-D0AD-9C9C1B5F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CA867-8E88-FAD6-DF5B-0E4F7A8DD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4C9E-C245-D40B-AEAB-F32A8D86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8AF4-EE5F-F750-E5A6-55A30207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96044-F8CE-B14D-9CBD-47A3D595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57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491C-BAD6-B540-59DC-58B951DC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C1DD-EE99-2542-D766-59CB6E954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8BFA-4B25-1EE9-345D-21A6F915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91EB3-C365-99BD-4128-FC41B352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9049-1BC9-BA28-0667-FBCD96D9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3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494FA-1808-0523-A6B8-C04CBE0B3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595E4-18C9-C85E-AA78-4742775D9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5C3A5-AA72-438E-0045-E392328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D83AD-33D8-7262-CCF3-020CF90A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53F-DD1F-6A3B-492E-289AB01C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2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44D6-D5DA-5358-EC96-94FE9E3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6033-B3D5-F835-80A4-C0873DCF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76E3-651B-9866-295A-09F1124C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46B95-BA41-66C4-70B0-5ABC9E71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5619-A997-E872-6F41-5935051B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41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714A-E884-698C-3DA3-654664BE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09592-4CEF-EBCE-8FAE-6DBFC579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F2FB-C03D-8D37-4759-F08C1F87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148F8-D80D-A642-85F9-D8148739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180C-562C-3E45-D22E-0D89EB33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06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D499-0338-7DA7-876C-796270BE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8A78-3290-0209-73BA-69F448025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A10D5-A070-B589-BBFA-86EF25D2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10C9E-9BF3-C246-C8B9-E69D8104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9E65F-2768-686A-11F3-01A0AFC8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0DF33-0ADA-0B37-2116-9D94EDA3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61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F78B-2B02-9D7F-3853-384D41C1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0EDB5-032A-F854-BF7B-33F4D295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BBA60-1E1A-8265-90AC-D9E355F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12375-F5E5-7ED1-F4F2-C56EA5ADC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7F6C0-1D9A-BADA-F4A6-9602D589A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A4E5B-DBBA-3409-56F9-5A8BA610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C5D12-46C3-0DF7-971B-D163BD99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7BB66-7D83-9EAB-CF0C-DAF0E393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4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7055-6464-403D-402E-43E12F60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4897F-ED5F-114B-4638-22365528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DAD77-F7D4-E94B-01DF-45C8499F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47983-8BCD-9165-2D0E-A6346EA1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59DBE-AD73-6376-BABB-89F6C54A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1203E-3CAF-23A0-5F08-D42EE87C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B4FB9-7942-62B4-6E72-BFBC7017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6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955F-6A2A-3908-832B-FA93746E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8F17-35DB-4B28-92AF-C3E8553B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0180C-3E05-094C-9B26-88DB1A5D8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2D95C-7100-3AA8-A2F9-1EAD3409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E0E48-C3E7-A66E-63DD-AEDDE6EC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6483D-91F6-995A-F618-B50EA82F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B325-1559-AAC3-756C-E473B13A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B3FD-F598-E610-6873-7D38ECEC4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C6F3F-739D-4376-C8A3-452E5530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C801F-1091-81F1-6802-A2B9C7C2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51F59-1896-2FE5-4F79-BF8D3A77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B37B-105B-2E50-61F8-1F006A71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98522-E059-815D-A1C7-A7858F0F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03F6F-DE34-CA1D-719D-0126A367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0A5F-9567-04CD-BA0F-3C3B74FBA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C5CAB-F5EA-426D-9104-CF7EC027B25B}" type="datetimeFigureOut">
              <a:rPr lang="en-CA" smtClean="0"/>
              <a:t>2026-02-23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4BC7-3B95-B088-78D1-378DE798B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879A-0A77-681A-D817-B077730E6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4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Yearbook@svsd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jmydynski@svsd.ca" TargetMode="External"/><Relationship Id="rId3" Type="http://schemas.openxmlformats.org/officeDocument/2006/relationships/hyperlink" Target="mailto:kharness@svsd.ca" TargetMode="External"/><Relationship Id="rId7" Type="http://schemas.openxmlformats.org/officeDocument/2006/relationships/hyperlink" Target="mailto:kglen@svsd.ca" TargetMode="External"/><Relationship Id="rId2" Type="http://schemas.openxmlformats.org/officeDocument/2006/relationships/hyperlink" Target="mailto:jsimpson@svsd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zamzow@svsd.ca" TargetMode="External"/><Relationship Id="rId5" Type="http://schemas.openxmlformats.org/officeDocument/2006/relationships/hyperlink" Target="mailto:Yearbook@svsd.ca" TargetMode="External"/><Relationship Id="rId4" Type="http://schemas.openxmlformats.org/officeDocument/2006/relationships/hyperlink" Target="mailto:cpetelski@svsd.c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sd.ca/svrss/page/459/graduation-inform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jmydynski@svsd.ca" TargetMode="External"/><Relationship Id="rId3" Type="http://schemas.openxmlformats.org/officeDocument/2006/relationships/hyperlink" Target="mailto:kharness@svsd.ca" TargetMode="External"/><Relationship Id="rId7" Type="http://schemas.openxmlformats.org/officeDocument/2006/relationships/hyperlink" Target="mailto:kglen@svsd.ca" TargetMode="External"/><Relationship Id="rId2" Type="http://schemas.openxmlformats.org/officeDocument/2006/relationships/hyperlink" Target="mailto:jsimpson@svsd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zamzow@svsd.ca" TargetMode="External"/><Relationship Id="rId5" Type="http://schemas.openxmlformats.org/officeDocument/2006/relationships/hyperlink" Target="mailto:Yearbook@svsd.ca" TargetMode="External"/><Relationship Id="rId4" Type="http://schemas.openxmlformats.org/officeDocument/2006/relationships/hyperlink" Target="mailto:cpetelski@svsd.ca" TargetMode="External"/><Relationship Id="rId9" Type="http://schemas.openxmlformats.org/officeDocument/2006/relationships/hyperlink" Target="https://www.svsd.ca/svrss/graduation-inform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F1751-0B7F-060E-D757-6AC5E8960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Graduation 2026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4834-CE50-E906-C1A9-EF2A36D4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June 19</a:t>
            </a:r>
            <a:r>
              <a:rPr lang="en-US" baseline="30000" dirty="0"/>
              <a:t>th</a:t>
            </a:r>
            <a:r>
              <a:rPr lang="en-US" dirty="0"/>
              <a:t> @ 3:00 pm</a:t>
            </a:r>
          </a:p>
          <a:p>
            <a:pPr algn="l"/>
            <a:r>
              <a:rPr lang="en-US" dirty="0"/>
              <a:t>SVRSS Gymnasium</a:t>
            </a:r>
            <a:endParaRPr lang="en-CA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Graduates Throwing Hats">
            <a:extLst>
              <a:ext uri="{FF2B5EF4-FFF2-40B4-BE49-F238E27FC236}">
                <a16:creationId xmlns:a16="http://schemas.microsoft.com/office/drawing/2014/main" id="{E1747E5F-6F4C-6DED-BA9F-884D91A101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5640572" y="1800709"/>
            <a:ext cx="5608830" cy="31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7B1B-0837-447D-2D48-A08C5687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Slide Show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0E898E-130F-CE6D-8F4C-89ED8193F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25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58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53E49-2F73-C2FF-2CAF-83C66B5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Grad Photos</a:t>
            </a:r>
            <a:endParaRPr lang="en-CA" sz="8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12B160-810A-541E-C7A0-A39F25B55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01029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53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0770-8834-ED3C-782D-D9559CD4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Souvenirs</a:t>
            </a:r>
            <a:endParaRPr lang="en-CA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BFA0C17-B965-70F6-3452-60DA11483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56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29D7-EB9B-CA63-7D01-F5F79CD9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Video 	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9A2A69-92B7-5A19-6976-CD134941AC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89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2F27-07CF-7D3C-A828-B9AAFD40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Current Grad Funds</a:t>
            </a:r>
            <a:endParaRPr lang="en-CA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63F45A-2C1A-76F8-F7C3-724A6F3C9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019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91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DC5CC-E123-A1B4-59C3-1DA09773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Grad 2026 Important Dates Summary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B108-E0A5-1EE5-501D-0B618BD1A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51" y="1458180"/>
            <a:ext cx="5337242" cy="39416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Grad Picture Retakes-TBA</a:t>
            </a:r>
          </a:p>
          <a:p>
            <a:r>
              <a:rPr lang="en-US" sz="2000" dirty="0"/>
              <a:t>Grad Souvenirs-TBA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May 15</a:t>
            </a:r>
            <a:r>
              <a:rPr lang="en-US" sz="2000" baseline="30000" dirty="0"/>
              <a:t>th</a:t>
            </a:r>
            <a:r>
              <a:rPr lang="en-US" sz="2000" dirty="0"/>
              <a:t> Deadline</a:t>
            </a:r>
          </a:p>
          <a:p>
            <a:r>
              <a:rPr lang="en-US" sz="2000" dirty="0"/>
              <a:t>Grad Fees- $50.00</a:t>
            </a:r>
          </a:p>
          <a:p>
            <a:r>
              <a:rPr lang="en-US" sz="2000" dirty="0"/>
              <a:t>Scholarship and Bursary Applications </a:t>
            </a:r>
          </a:p>
          <a:p>
            <a:r>
              <a:rPr lang="en-US" sz="2000" dirty="0"/>
              <a:t>Grad Slide Show Pictures </a:t>
            </a:r>
          </a:p>
          <a:p>
            <a:r>
              <a:rPr lang="en-US" sz="2000" dirty="0"/>
              <a:t>Yearbook Quote and Toddler Photo to </a:t>
            </a:r>
            <a:r>
              <a:rPr lang="en-US" sz="2000" dirty="0">
                <a:hlinkClick r:id="rId2"/>
              </a:rPr>
              <a:t>Yearbook@svsd.ca</a:t>
            </a:r>
            <a:r>
              <a:rPr lang="en-US" sz="2000" dirty="0"/>
              <a:t> </a:t>
            </a:r>
            <a:endParaRPr lang="en-CA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9E25-9B5D-1251-58E9-565EEC1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Graduation Banquet	</a:t>
            </a:r>
            <a:endParaRPr lang="en-CA" sz="6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4690-7005-84EC-2DDB-271AEF63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This is an optional event planned by parents. </a:t>
            </a:r>
          </a:p>
          <a:p>
            <a:r>
              <a:rPr lang="en-US" sz="2400" dirty="0"/>
              <a:t>This event is held at the Swan River Curling Club. Parent Chair required. </a:t>
            </a:r>
          </a:p>
          <a:p>
            <a:r>
              <a:rPr lang="en-US" sz="2400" dirty="0"/>
              <a:t>Teacher Support: Jen Zamzow for ticket sales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1188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BBE35-6263-57E2-B196-D0AD6C66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Other Fees and Information </a:t>
            </a:r>
            <a:endParaRPr lang="en-CA" sz="2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7A662-74DA-8FDE-202D-37C5FB676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51" y="1458180"/>
            <a:ext cx="5337242" cy="39416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Safe Grad Fee-TBD</a:t>
            </a:r>
          </a:p>
          <a:p>
            <a:r>
              <a:rPr lang="en-US" sz="2000" dirty="0"/>
              <a:t>Fundraising-All Grad Fundraising done together</a:t>
            </a:r>
          </a:p>
          <a:p>
            <a:r>
              <a:rPr lang="en-US" sz="2000" dirty="0"/>
              <a:t>Families will be receiving a final Grad Newsletter in May</a:t>
            </a:r>
          </a:p>
          <a:p>
            <a:r>
              <a:rPr lang="en-US" sz="2000" dirty="0"/>
              <a:t>Second Grade 12 Fundraiser to running now</a:t>
            </a:r>
            <a:endParaRPr lang="en-CA" sz="2000" dirty="0"/>
          </a:p>
          <a:p>
            <a:r>
              <a:rPr lang="en-CA" sz="2000" dirty="0"/>
              <a:t>Other Fundraising completed by the Safe Grad Parent Group to Finance Safe Grad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3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72178-8093-B5E7-5D7F-398C1007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Contact Information 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F74635-88DF-3478-92A1-38B940F6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Grad Photos-SVRSS Main Office</a:t>
            </a:r>
          </a:p>
          <a:p>
            <a:r>
              <a:rPr lang="en-US" sz="2000" dirty="0"/>
              <a:t>Grad List/Scholarships-Ms. Barabash: </a:t>
            </a:r>
            <a:r>
              <a:rPr lang="en-US" sz="2000" dirty="0">
                <a:hlinkClick r:id="rId2"/>
              </a:rPr>
              <a:t>jsimpson@svsd.ca</a:t>
            </a:r>
            <a:r>
              <a:rPr lang="en-US" sz="2000" dirty="0"/>
              <a:t> </a:t>
            </a:r>
          </a:p>
          <a:p>
            <a:r>
              <a:rPr lang="en-US" sz="2000" dirty="0"/>
              <a:t>Grad Ceremony Committee- Mrs. Harness: </a:t>
            </a:r>
            <a:r>
              <a:rPr lang="en-US" sz="2000" dirty="0">
                <a:hlinkClick r:id="rId3"/>
              </a:rPr>
              <a:t>kharness@svsd.ca</a:t>
            </a:r>
            <a:endParaRPr lang="en-US" sz="2000" dirty="0"/>
          </a:p>
          <a:p>
            <a:r>
              <a:rPr lang="en-US" sz="2000" dirty="0"/>
              <a:t>Grad Tickets and Slideshow Photos- Mrs. Petelski: </a:t>
            </a:r>
            <a:r>
              <a:rPr lang="en-US" sz="2000" dirty="0">
                <a:hlinkClick r:id="rId4"/>
              </a:rPr>
              <a:t>cpetelski@svsd.ca</a:t>
            </a:r>
            <a:r>
              <a:rPr lang="en-US" sz="2000" dirty="0"/>
              <a:t> </a:t>
            </a:r>
          </a:p>
          <a:p>
            <a:r>
              <a:rPr lang="en-US" sz="2000" dirty="0"/>
              <a:t>Yearbook- </a:t>
            </a:r>
            <a:r>
              <a:rPr lang="en-US" sz="2000" dirty="0">
                <a:hlinkClick r:id="rId5"/>
              </a:rPr>
              <a:t>Yearbook@svsd.ca</a:t>
            </a:r>
            <a:r>
              <a:rPr lang="en-US" sz="2000" dirty="0"/>
              <a:t> </a:t>
            </a:r>
          </a:p>
          <a:p>
            <a:r>
              <a:rPr lang="en-US" sz="2000" dirty="0"/>
              <a:t>Grad Banquet- Mrs. J Zamzow: </a:t>
            </a:r>
            <a:r>
              <a:rPr lang="en-US" sz="2000" dirty="0">
                <a:hlinkClick r:id="rId6"/>
              </a:rPr>
              <a:t>jzamzow@svsd.ca</a:t>
            </a:r>
            <a:r>
              <a:rPr lang="en-US" sz="2000" dirty="0"/>
              <a:t> </a:t>
            </a:r>
          </a:p>
          <a:p>
            <a:r>
              <a:rPr lang="en-US" sz="2000" dirty="0"/>
              <a:t>Safe Grad- Mrs. Glen: </a:t>
            </a:r>
            <a:r>
              <a:rPr lang="en-US" sz="2000" dirty="0">
                <a:hlinkClick r:id="rId7"/>
              </a:rPr>
              <a:t>kglen@svsd.ca</a:t>
            </a:r>
            <a:endParaRPr lang="en-CA" sz="2000" dirty="0"/>
          </a:p>
          <a:p>
            <a:r>
              <a:rPr lang="en-CA" sz="2000" dirty="0"/>
              <a:t>Other Grad Queries: Mrs. Mydynski-Arp: </a:t>
            </a:r>
            <a:r>
              <a:rPr lang="en-CA" sz="2000" dirty="0">
                <a:hlinkClick r:id="rId8"/>
              </a:rPr>
              <a:t>jmydynski@svsd.ca</a:t>
            </a:r>
            <a:endParaRPr lang="en-CA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600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ADF71-3BDA-AC55-2B29-83871675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Grad Information Packages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E00B-A4A6-AE2C-8219-C00B7A78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Each Graduate has received their own package with pertinent grad information</a:t>
            </a:r>
          </a:p>
          <a:p>
            <a:r>
              <a:rPr lang="en-US" dirty="0"/>
              <a:t>Those packages that are not picked up at the Grad meeting are in the main office. </a:t>
            </a:r>
          </a:p>
          <a:p>
            <a:r>
              <a:rPr lang="en-US" dirty="0"/>
              <a:t>Next week the packages remaining will be mailed to individual families. </a:t>
            </a:r>
          </a:p>
          <a:p>
            <a:r>
              <a:rPr lang="en-US" dirty="0"/>
              <a:t>All Graduation related information (policies, newsletters, etc. ) can be found on our website</a:t>
            </a:r>
          </a:p>
          <a:p>
            <a:r>
              <a:rPr lang="en-US" dirty="0">
                <a:hlinkClick r:id="rId2"/>
              </a:rPr>
              <a:t>www.svsd.ca/svrss/page/459/graduation-information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29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19697-B054-932A-CA81-64C526E0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Meeting Agenda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B505-D964-6E35-65FB-76AFB469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February Grad Newsletter</a:t>
            </a:r>
          </a:p>
          <a:p>
            <a:pPr marL="514350" indent="-514350">
              <a:buAutoNum type="arabicPeriod"/>
            </a:pPr>
            <a:r>
              <a:rPr lang="en-US" sz="2000" dirty="0"/>
              <a:t>SVSD Grad Policies- Grad Ceremony, Banquet, Safe Grad</a:t>
            </a:r>
          </a:p>
          <a:p>
            <a:pPr marL="514350" indent="-514350">
              <a:buAutoNum type="arabicPeriod"/>
            </a:pPr>
            <a:r>
              <a:rPr lang="en-US" sz="2000" dirty="0"/>
              <a:t>Confirmed List of Graduates</a:t>
            </a:r>
          </a:p>
          <a:p>
            <a:pPr marL="514350" indent="-514350">
              <a:buAutoNum type="arabicPeriod"/>
            </a:pPr>
            <a:r>
              <a:rPr lang="en-US" sz="2000" dirty="0"/>
              <a:t>Graduation Pathway Meetings for Students </a:t>
            </a:r>
          </a:p>
          <a:p>
            <a:pPr marL="514350" indent="-514350">
              <a:buAutoNum type="arabicPeriod"/>
            </a:pPr>
            <a:r>
              <a:rPr lang="en-US" sz="2000" dirty="0"/>
              <a:t>Scholarships/Bursaries </a:t>
            </a:r>
          </a:p>
          <a:p>
            <a:pPr marL="514350" indent="-514350">
              <a:buAutoNum type="arabicPeriod"/>
            </a:pPr>
            <a:r>
              <a:rPr lang="en-US" sz="2000" dirty="0"/>
              <a:t>Grad Photos</a:t>
            </a:r>
          </a:p>
          <a:p>
            <a:pPr marL="0" indent="0">
              <a:buNone/>
            </a:pPr>
            <a:r>
              <a:rPr lang="en-US" sz="2000" dirty="0"/>
              <a:t>	a. Grad Composite-Hangs at the SVRSS</a:t>
            </a:r>
          </a:p>
          <a:p>
            <a:pPr marL="0" indent="0">
              <a:buNone/>
            </a:pPr>
            <a:r>
              <a:rPr lang="en-US" sz="2000" dirty="0"/>
              <a:t>	b. Grad Group Picture- Day of Grad</a:t>
            </a:r>
          </a:p>
          <a:p>
            <a:pPr marL="0" indent="0">
              <a:buNone/>
            </a:pPr>
            <a:r>
              <a:rPr lang="en-US" sz="2000" dirty="0"/>
              <a:t>	c. Grads Photo on Stage with Diploma</a:t>
            </a:r>
          </a:p>
          <a:p>
            <a:pPr marL="0" indent="0">
              <a:buNone/>
            </a:pPr>
            <a:r>
              <a:rPr lang="en-US" sz="2000" dirty="0"/>
              <a:t>6. Grad Swag- Hoodies </a:t>
            </a:r>
          </a:p>
          <a:p>
            <a:pPr marL="0" indent="0">
              <a:buNone/>
            </a:pPr>
            <a:r>
              <a:rPr lang="en-US" sz="2000" dirty="0"/>
              <a:t>7. Grad Video includes Grad Slide Show</a:t>
            </a:r>
          </a:p>
          <a:p>
            <a:pPr marL="0" indent="0">
              <a:buNone/>
            </a:pPr>
            <a:r>
              <a:rPr lang="en-US" sz="2000" dirty="0"/>
              <a:t>8. Grad Banquet</a:t>
            </a:r>
          </a:p>
          <a:p>
            <a:pPr marL="0" indent="0">
              <a:buNone/>
            </a:pPr>
            <a:r>
              <a:rPr lang="en-US" sz="2000" dirty="0"/>
              <a:t>9. Safe Grad </a:t>
            </a:r>
          </a:p>
          <a:p>
            <a:pPr marL="0" indent="0">
              <a:buNone/>
            </a:pPr>
            <a:r>
              <a:rPr lang="en-US" sz="2000" dirty="0"/>
              <a:t>10. Grad Retreat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2578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18A4B-A7F9-6282-349C-F872ECC8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Grad Retreat	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15B6-6663-F75A-0AB6-67DD0746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May 7-8 at Wellman Lake, United Church Camp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Teacher Organizers: Kirsten Glen and Tammy Badowski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 your forms so we can tabulate interest by March 20</a:t>
            </a:r>
            <a:r>
              <a:rPr lang="en-US" baseline="30000" dirty="0"/>
              <a:t>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643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5B3F8-7D49-D4E4-463E-25DCF7F3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What is Safe Grad?</a:t>
            </a:r>
            <a:endParaRPr lang="en-CA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9F13-9843-6124-7D91-DC38BB3E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Sponsored for the past 35+ years by Manitoba School Boards Association, Manitoba Public Insurance, and </a:t>
            </a:r>
            <a:r>
              <a:rPr lang="en-US" sz="2400" dirty="0" err="1"/>
              <a:t>Liquour</a:t>
            </a:r>
            <a:r>
              <a:rPr lang="en-US" sz="2400" dirty="0"/>
              <a:t> and Gaming Authority of Manitoba</a:t>
            </a:r>
          </a:p>
          <a:p>
            <a:r>
              <a:rPr lang="en-US" sz="2400" dirty="0"/>
              <a:t>Operates only through a Parent and Student Committee after the Grad class has completed a motion regarding if they want a Safe Grad—Motion has been completed. </a:t>
            </a:r>
          </a:p>
          <a:p>
            <a:r>
              <a:rPr lang="en-US" sz="2400" dirty="0"/>
              <a:t>Mrs. Glen is the SVRSS contact for Safe Grad. </a:t>
            </a:r>
            <a:endParaRPr lang="en-CA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64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FD1B9-EE1D-5FEC-AAEB-7E9C7038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Why Safe Grad?</a:t>
            </a:r>
            <a:endParaRPr lang="en-CA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AE5D-AB21-F0FE-7FC3-E3429542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200" dirty="0"/>
              <a:t>Safe Grad was originally organized as a method of allowing our graduating students to have a final party that is enjoyable and accident free. </a:t>
            </a:r>
          </a:p>
          <a:p>
            <a:r>
              <a:rPr lang="en-US" sz="2200" dirty="0"/>
              <a:t>With the freedom that the Grads would like and the safety that you the parents need. </a:t>
            </a:r>
          </a:p>
          <a:p>
            <a:r>
              <a:rPr lang="en-US" sz="2200" dirty="0"/>
              <a:t>Safe Grad only operates with parent support and must be as “safe” as possible. </a:t>
            </a:r>
          </a:p>
          <a:p>
            <a:r>
              <a:rPr lang="en-US" sz="2200" dirty="0"/>
              <a:t>Held the past 24 years at the Swan River Curling Club in conjunction with the Grad Banquet so it flows from one event to the next. </a:t>
            </a:r>
            <a:endParaRPr lang="en-CA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8AF11-DD20-FCD4-29C2-A81D816E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Safe Grad Must…</a:t>
            </a:r>
            <a:endParaRPr lang="en-CA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EF3D-1ADE-C3DF-4C67-DD2B53D5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Be organized by a parent committee</a:t>
            </a:r>
            <a:endParaRPr lang="en-US" sz="2400" dirty="0"/>
          </a:p>
          <a:p>
            <a:r>
              <a:rPr lang="en-US" sz="2400"/>
              <a:t>Follow the provisions of the Manitoba Liquor Control Act</a:t>
            </a:r>
            <a:endParaRPr lang="en-US"/>
          </a:p>
          <a:p>
            <a:r>
              <a:rPr lang="en-US" sz="2400" dirty="0"/>
              <a:t>Apply for Safe Grad Liability Insurance from MAST (Manitoba Association of School Trustees) </a:t>
            </a:r>
          </a:p>
          <a:p>
            <a:r>
              <a:rPr lang="en-US" sz="2400" dirty="0"/>
              <a:t>Follow Manitoba Public Insurance (re: transportation-everyone must be accounted for). </a:t>
            </a:r>
          </a:p>
          <a:p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0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F6539-67BA-0740-EB37-D4455067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/>
              <a:t>Committees and Their Importance</a:t>
            </a:r>
            <a:endParaRPr lang="en-CA" sz="46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2CCB52-A183-488A-D524-8FBEBC02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1" y="965200"/>
            <a:ext cx="5867396" cy="5173133"/>
          </a:xfrm>
        </p:spPr>
        <p:txBody>
          <a:bodyPr anchor="ctr">
            <a:noAutofit/>
          </a:bodyPr>
          <a:lstStyle/>
          <a:p>
            <a:r>
              <a:rPr lang="en-US" sz="1400" dirty="0"/>
              <a:t>No Parents-No Party-No Fun </a:t>
            </a:r>
          </a:p>
          <a:p>
            <a:r>
              <a:rPr lang="en-US" sz="1400" dirty="0"/>
              <a:t>Tonight, we will form the working group that will be this Grad Years Safe Grad Committee </a:t>
            </a:r>
          </a:p>
          <a:p>
            <a:pPr lvl="1"/>
            <a:r>
              <a:rPr lang="en-US" sz="1400" dirty="0"/>
              <a:t>Safe Grad Chairs</a:t>
            </a:r>
          </a:p>
          <a:p>
            <a:pPr lvl="1"/>
            <a:r>
              <a:rPr lang="en-US" sz="1400" dirty="0"/>
              <a:t>Facility Chair</a:t>
            </a:r>
          </a:p>
          <a:p>
            <a:pPr lvl="1"/>
            <a:r>
              <a:rPr lang="en-US" sz="1400" dirty="0"/>
              <a:t>Decorating Chair</a:t>
            </a:r>
          </a:p>
          <a:p>
            <a:pPr lvl="1"/>
            <a:r>
              <a:rPr lang="en-US" sz="1400" dirty="0"/>
              <a:t>Entertainment Chair</a:t>
            </a:r>
          </a:p>
          <a:p>
            <a:pPr lvl="1"/>
            <a:r>
              <a:rPr lang="en-US" sz="1400" dirty="0"/>
              <a:t>Prize Chair</a:t>
            </a:r>
          </a:p>
          <a:p>
            <a:pPr lvl="1"/>
            <a:r>
              <a:rPr lang="en-US" sz="1400" dirty="0"/>
              <a:t>Fundraising Chair</a:t>
            </a:r>
          </a:p>
          <a:p>
            <a:pPr lvl="1"/>
            <a:r>
              <a:rPr lang="en-US" sz="1400" dirty="0"/>
              <a:t>Security Chair </a:t>
            </a:r>
          </a:p>
          <a:p>
            <a:pPr lvl="1"/>
            <a:r>
              <a:rPr lang="en-US" sz="1400" dirty="0"/>
              <a:t>Transportation Chair</a:t>
            </a:r>
          </a:p>
          <a:p>
            <a:pPr lvl="1"/>
            <a:r>
              <a:rPr lang="en-US" sz="1400" dirty="0"/>
              <a:t>Food Chair </a:t>
            </a:r>
          </a:p>
          <a:p>
            <a:pPr lvl="1"/>
            <a:r>
              <a:rPr lang="en-US" sz="1400" dirty="0"/>
              <a:t>Banquet Chair</a:t>
            </a:r>
          </a:p>
          <a:p>
            <a:pPr lvl="1"/>
            <a:r>
              <a:rPr lang="en-US" sz="1400" dirty="0"/>
              <a:t>Bar Chair </a:t>
            </a:r>
          </a:p>
          <a:p>
            <a:pPr lvl="1"/>
            <a:r>
              <a:rPr lang="en-US" sz="1400" dirty="0"/>
              <a:t>Clean Up Chair</a:t>
            </a:r>
          </a:p>
          <a:p>
            <a:pPr lvl="1"/>
            <a:r>
              <a:rPr lang="en-US" sz="1400" dirty="0"/>
              <a:t>Medical Personnel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07698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B14B8-F8D3-ECAE-E530-F48AA7DD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Committee Working Group</a:t>
            </a:r>
            <a:endParaRPr lang="en-CA" sz="51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18DB-7194-0B5B-0021-ECD494C5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900" dirty="0"/>
              <a:t>This committee is made of the Safe Grad Chairs, 12 Committee Chairs, minimum 5 student reps, and the School Rep</a:t>
            </a:r>
          </a:p>
          <a:p>
            <a:r>
              <a:rPr lang="en-US" sz="1900" dirty="0"/>
              <a:t>This group meets monthly at the SVRSS for March, April, May and then weekly or as needed in June. </a:t>
            </a:r>
          </a:p>
          <a:p>
            <a:r>
              <a:rPr lang="en-US" sz="1900" dirty="0"/>
              <a:t>Each Chair will receive a binder which contains previous years reports and guidance for the part of the committee you are taking care of. </a:t>
            </a:r>
          </a:p>
          <a:p>
            <a:r>
              <a:rPr lang="en-US" sz="1900" dirty="0"/>
              <a:t>All Parents/Adult family members will be needing to volunteer the night of Safe Grad to ensure that it runs smoothly and safely. 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76937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3E314-F2CF-F7C9-7131-1D0B7207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Facility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A442-2B69-64C6-EC3B-1D441654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One Parent </a:t>
            </a:r>
          </a:p>
          <a:p>
            <a:r>
              <a:rPr lang="en-US" dirty="0"/>
              <a:t>Swan River Community Centre has been booked—contract to be signed</a:t>
            </a:r>
          </a:p>
          <a:p>
            <a:r>
              <a:rPr lang="en-US" dirty="0"/>
              <a:t>The person in charge will be responsible for working with the community </a:t>
            </a:r>
            <a:r>
              <a:rPr lang="en-US" dirty="0" err="1"/>
              <a:t>centre</a:t>
            </a:r>
            <a:r>
              <a:rPr lang="en-US" dirty="0"/>
              <a:t> to provide access to the rink for other committees as needed such as decorating. </a:t>
            </a:r>
          </a:p>
          <a:p>
            <a:r>
              <a:rPr lang="en-US" dirty="0"/>
              <a:t>The facility chairperson must also arrange to borrow tables and chairs enough for both the Banquet and Safe Grad events.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142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6C457-4338-F1C6-39D8-09C9557F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Decorating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776-9798-9CCC-B966-1A720F49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3 Parents Recommended- walls, ceilings, tables </a:t>
            </a:r>
          </a:p>
          <a:p>
            <a:r>
              <a:rPr lang="en-US" dirty="0"/>
              <a:t>Most parents needed here </a:t>
            </a:r>
          </a:p>
          <a:p>
            <a:r>
              <a:rPr lang="en-US" dirty="0"/>
              <a:t>At least 10-12 sets of parents</a:t>
            </a:r>
          </a:p>
          <a:p>
            <a:r>
              <a:rPr lang="en-US" dirty="0"/>
              <a:t>Working with the students/parents and grad banquet where the rink is transformed into a themed atmosphere. This year the theme is yet to be decided. This takes time and planning to ensure that there is not a scramble at the end of June. </a:t>
            </a:r>
          </a:p>
          <a:p>
            <a:r>
              <a:rPr lang="en-US" dirty="0"/>
              <a:t>Student input and help is key</a:t>
            </a:r>
          </a:p>
        </p:txBody>
      </p:sp>
    </p:spTree>
    <p:extLst>
      <p:ext uri="{BB962C8B-B14F-4D97-AF65-F5344CB8AC3E}">
        <p14:creationId xmlns:p14="http://schemas.microsoft.com/office/powerpoint/2010/main" val="4253362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C4B15-56E8-B3C0-EA45-83C25BAF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Entertainment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6F7C-39F3-878C-8399-6D22BCBC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/>
              <a:t>2 Sets of parents recommended</a:t>
            </a:r>
          </a:p>
          <a:p>
            <a:r>
              <a:rPr lang="en-US" sz="2400"/>
              <a:t>This committee will be working to provide things for grads and their guests to do at Safe Grad. </a:t>
            </a:r>
          </a:p>
          <a:p>
            <a:r>
              <a:rPr lang="en-US" sz="2400"/>
              <a:t>Student Input is key to this committee </a:t>
            </a:r>
          </a:p>
          <a:p>
            <a:r>
              <a:rPr lang="en-US" sz="2400"/>
              <a:t>This committee organizes the games which the grads and guests play throughout the evening </a:t>
            </a:r>
          </a:p>
          <a:p>
            <a:r>
              <a:rPr lang="en-US" sz="2400"/>
              <a:t>Parent help needed day of Safe Grad </a:t>
            </a:r>
          </a:p>
          <a:p>
            <a:r>
              <a:rPr lang="en-US" sz="2400"/>
              <a:t>Shifts of Parents start at 10:00 pm to 4:00 am </a:t>
            </a:r>
          </a:p>
          <a:p>
            <a:r>
              <a:rPr lang="en-US" sz="2400"/>
              <a:t>Detailed plan must be submitted to get liquor license</a:t>
            </a:r>
          </a:p>
          <a:p>
            <a:r>
              <a:rPr lang="en-US" sz="2400"/>
              <a:t>MLC will not grant us a license if entertainment is not organized</a:t>
            </a:r>
          </a:p>
        </p:txBody>
      </p:sp>
    </p:spTree>
    <p:extLst>
      <p:ext uri="{BB962C8B-B14F-4D97-AF65-F5344CB8AC3E}">
        <p14:creationId xmlns:p14="http://schemas.microsoft.com/office/powerpoint/2010/main" val="342436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214E8-2949-7A29-8D51-06885CDB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Prize Committee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21EF-FA99-9747-747F-1BB7FEA0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 sets of parents recommended </a:t>
            </a:r>
          </a:p>
          <a:p>
            <a:r>
              <a:rPr lang="en-US"/>
              <a:t>This committee approaches business for prizes or purchase prizes for the grads and their guests at Safe Grad </a:t>
            </a:r>
          </a:p>
          <a:p>
            <a:r>
              <a:rPr lang="en-US"/>
              <a:t>This is a big consumer of the fundraising money </a:t>
            </a:r>
          </a:p>
          <a:p>
            <a:r>
              <a:rPr lang="en-US"/>
              <a:t>One prize vs many smaller ones…TBA</a:t>
            </a:r>
          </a:p>
          <a:p>
            <a:r>
              <a:rPr lang="en-US"/>
              <a:t>Student input is key-do what they want</a:t>
            </a:r>
          </a:p>
          <a:p>
            <a:r>
              <a:rPr lang="en-US"/>
              <a:t>Buy Local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87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59817-5562-987E-E062-223BCA1E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SVSD Graduation Policy</a:t>
            </a:r>
            <a:endParaRPr lang="en-CA" sz="54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9EB57D5-8661-2002-79FB-F319A709E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84149"/>
              </p:ext>
            </p:extLst>
          </p:nvPr>
        </p:nvGraphicFramePr>
        <p:xfrm>
          <a:off x="4531807" y="241160"/>
          <a:ext cx="7338913" cy="632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378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00055-B887-FD8A-84E5-B883243A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Fundraising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E0FC-D7DC-336B-088F-C7184F5B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Raise funds to cover the expenses of Safe Grad and remaining funds needed for banners. </a:t>
            </a:r>
          </a:p>
          <a:p>
            <a:r>
              <a:rPr lang="en-US" dirty="0"/>
              <a:t>Recommended 3 parents to coordinate </a:t>
            </a:r>
          </a:p>
          <a:p>
            <a:r>
              <a:rPr lang="en-US" dirty="0"/>
              <a:t>Student Support is Key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8857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9B0BD-ED83-A360-119C-7D04B867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Security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4CFC-1813-656F-7843-3B2772F9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One Chair-Person that will be in attendance ALL NIGHT </a:t>
            </a:r>
          </a:p>
          <a:p>
            <a:r>
              <a:rPr lang="en-US" sz="2600"/>
              <a:t>Main job-knowing who is on the Safe Grad Guest List-SVRSS generates list and hands over to security. </a:t>
            </a:r>
          </a:p>
          <a:p>
            <a:r>
              <a:rPr lang="en-US" sz="2600"/>
              <a:t>Security is responsible for keeping an orderly event. </a:t>
            </a:r>
          </a:p>
          <a:p>
            <a:r>
              <a:rPr lang="en-US" sz="2600"/>
              <a:t>Ensuring that no one leaves Safe Grad by controlling all entrances. </a:t>
            </a:r>
          </a:p>
          <a:p>
            <a:r>
              <a:rPr lang="en-US" sz="2600"/>
              <a:t>Works with transportation to ensure that everyone gets home safely. </a:t>
            </a:r>
          </a:p>
          <a:p>
            <a:r>
              <a:rPr lang="en-US" sz="2600"/>
              <a:t>All participants of Safe Grad must be accounted for. </a:t>
            </a:r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925817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A7F57-E563-3ACB-2364-47A61D0B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Transportation </a:t>
            </a:r>
            <a:endParaRPr lang="en-CA" sz="3700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CBC5-620B-5AED-31CC-8C1D9B1D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One Chair-Person </a:t>
            </a:r>
          </a:p>
          <a:p>
            <a:r>
              <a:rPr lang="en-US" sz="2400"/>
              <a:t>The organization of this committee is essential to the insurance policy. </a:t>
            </a:r>
          </a:p>
          <a:p>
            <a:r>
              <a:rPr lang="en-US" sz="2400"/>
              <a:t>The organization takes place a couple of days leading up to the event—a large portion of our students in the last few years get collected from the event. However, if they need a ride we provide it for them. </a:t>
            </a:r>
          </a:p>
          <a:p>
            <a:r>
              <a:rPr lang="en-US" sz="2400"/>
              <a:t>The Committee is responsible for ensuring that all guest get home safely. Sign off required. </a:t>
            </a:r>
          </a:p>
          <a:p>
            <a:r>
              <a:rPr lang="en-CA" sz="2400"/>
              <a:t>NO Grad or Guest can sign for themselves no matter what age. </a:t>
            </a:r>
          </a:p>
          <a:p>
            <a:r>
              <a:rPr lang="en-CA" sz="2400"/>
              <a:t>Many parent volunteers needed day of, usually later shifts are more 2 am-6 am</a:t>
            </a:r>
          </a:p>
        </p:txBody>
      </p:sp>
    </p:spTree>
    <p:extLst>
      <p:ext uri="{BB962C8B-B14F-4D97-AF65-F5344CB8AC3E}">
        <p14:creationId xmlns:p14="http://schemas.microsoft.com/office/powerpoint/2010/main" val="11860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3C9C2-18AD-FD1D-465B-63347440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Food/Concession </a:t>
            </a:r>
            <a:endParaRPr lang="en-CA" sz="3100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173E-615D-A53F-0A90-93E13630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Chair-Person Needed </a:t>
            </a:r>
          </a:p>
          <a:p>
            <a:r>
              <a:rPr lang="en-US"/>
              <a:t>No more than 6 sets of parents needed</a:t>
            </a:r>
          </a:p>
          <a:p>
            <a:r>
              <a:rPr lang="en-US"/>
              <a:t>Free food is provided during Safe Grad </a:t>
            </a:r>
          </a:p>
          <a:p>
            <a:r>
              <a:rPr lang="en-US"/>
              <a:t>It is the responsibility of the food committee to: </a:t>
            </a:r>
          </a:p>
          <a:p>
            <a:pPr lvl="1"/>
            <a:r>
              <a:rPr lang="en-US"/>
              <a:t>Coordinate </a:t>
            </a:r>
          </a:p>
          <a:p>
            <a:pPr lvl="1"/>
            <a:r>
              <a:rPr lang="en-US"/>
              <a:t>Prepare</a:t>
            </a:r>
          </a:p>
          <a:p>
            <a:pPr lvl="1"/>
            <a:r>
              <a:rPr lang="en-US"/>
              <a:t>Serve this food to the grads, guests and the parents working at this event. </a:t>
            </a:r>
          </a:p>
        </p:txBody>
      </p:sp>
    </p:spTree>
    <p:extLst>
      <p:ext uri="{BB962C8B-B14F-4D97-AF65-F5344CB8AC3E}">
        <p14:creationId xmlns:p14="http://schemas.microsoft.com/office/powerpoint/2010/main" val="1113054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1358B-3FA7-7E21-5782-62031EA2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Bar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77DE-27A7-3676-92B5-6C772FD1E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2 sets of Parents to sign liquor permit </a:t>
            </a:r>
          </a:p>
          <a:p>
            <a:r>
              <a:rPr lang="en-US"/>
              <a:t>The bar committee works with the Kinsmen Club in provided the bar services</a:t>
            </a:r>
          </a:p>
          <a:p>
            <a:r>
              <a:rPr lang="en-US"/>
              <a:t>This service club works with the bar, and the Kinsmen receives the profits. </a:t>
            </a:r>
          </a:p>
          <a:p>
            <a:r>
              <a:rPr lang="en-US"/>
              <a:t>It is the duties of the bar committee to provide the service club with what they need to obtain the liquor license. </a:t>
            </a:r>
          </a:p>
          <a:p>
            <a:r>
              <a:rPr lang="en-US"/>
              <a:t>Parents on this committee apply and sign for the liquor permit and must be present ALL NIGHT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75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2049-29C0-0FF5-E189-38A575CA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Clean-Up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E11D-CDE9-51DE-0704-ABDB013C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2 Chairpersons recommended </a:t>
            </a:r>
          </a:p>
          <a:p>
            <a:r>
              <a:rPr lang="en-US" sz="2600"/>
              <a:t>The Committee works throughout the evening cleaning up table areas and ensuring that bathrooms are clean. </a:t>
            </a:r>
          </a:p>
          <a:p>
            <a:r>
              <a:rPr lang="en-US" sz="2600"/>
              <a:t>This committee works with the facility chair as tables and chairs are all rented/borrowed for both events</a:t>
            </a:r>
          </a:p>
          <a:p>
            <a:r>
              <a:rPr lang="en-US" sz="2600"/>
              <a:t>The cleanup committee works after the completion of the events to get the facility back into the state that it was prior to grad.</a:t>
            </a:r>
          </a:p>
          <a:p>
            <a:r>
              <a:rPr lang="en-US" sz="2600"/>
              <a:t>Numerous recommendations from past years more parents needed</a:t>
            </a:r>
          </a:p>
          <a:p>
            <a:r>
              <a:rPr lang="en-US" sz="2600"/>
              <a:t>At least 10 families needed</a:t>
            </a:r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1129299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FC61E-32CF-D4B6-A146-9CADB500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Medical Personnel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5153-8A57-B335-B82E-E8432C07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Nurse/LPN/Doctor/First Responder/Fire Fighter needed to chair</a:t>
            </a:r>
          </a:p>
          <a:p>
            <a:r>
              <a:rPr lang="en-US"/>
              <a:t>Committee members must be medical personnel. </a:t>
            </a:r>
          </a:p>
          <a:p>
            <a:r>
              <a:rPr lang="en-US"/>
              <a:t>Must be present throughout the event until the last participant leaves. </a:t>
            </a:r>
          </a:p>
          <a:p>
            <a:r>
              <a:rPr lang="en-US"/>
              <a:t>No liquor license without this committee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260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83984-33CD-514B-AD46-57649E78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Safe Grad Chairs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CBF6-728C-BDF5-72C8-FE82CC45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/>
              <a:t>Follows MSBA’s Guidelines of “How to Plan Your Safe Grad”</a:t>
            </a:r>
          </a:p>
          <a:p>
            <a:r>
              <a:rPr lang="en-US" sz="2600"/>
              <a:t>Works with school representatives, students, and committee chairs to plan function </a:t>
            </a:r>
          </a:p>
          <a:p>
            <a:r>
              <a:rPr lang="en-US" sz="2600"/>
              <a:t>Responsible for the organization of future meetings, where decisions are made</a:t>
            </a:r>
          </a:p>
          <a:p>
            <a:r>
              <a:rPr lang="en-US" sz="2600"/>
              <a:t>Responsible in seeing that Safe Grad is planned and that there are no problems within the individual committees</a:t>
            </a:r>
          </a:p>
          <a:p>
            <a:r>
              <a:rPr lang="en-US" sz="2600"/>
              <a:t>Is the go-to person/ final decision maker for the Safe Grad Event</a:t>
            </a:r>
          </a:p>
          <a:p>
            <a:r>
              <a:rPr lang="en-US" sz="2600"/>
              <a:t>Must be in attendance ALL NIGHT</a:t>
            </a:r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1038369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FD1F1-1CFD-0246-44AD-49DD91E8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Committee Chair Volunteers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67E8-8DD2-B1D4-A5EB-6616B2B5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609600"/>
            <a:ext cx="6332658" cy="5307771"/>
          </a:xfrm>
        </p:spPr>
        <p:txBody>
          <a:bodyPr>
            <a:noAutofit/>
          </a:bodyPr>
          <a:lstStyle/>
          <a:p>
            <a:r>
              <a:rPr lang="en-US" sz="2400" dirty="0"/>
              <a:t>This event has as many adults as Grads </a:t>
            </a:r>
            <a:r>
              <a:rPr lang="en-US" sz="2400"/>
              <a:t>&amp; Guests</a:t>
            </a:r>
            <a:endParaRPr lang="en-US" sz="2400" dirty="0"/>
          </a:p>
          <a:p>
            <a:r>
              <a:rPr lang="en-US" sz="2400" dirty="0"/>
              <a:t>Questions? </a:t>
            </a:r>
          </a:p>
          <a:p>
            <a:r>
              <a:rPr lang="en-US" sz="2400" dirty="0"/>
              <a:t>What committee chair positions still need to be filled?</a:t>
            </a:r>
          </a:p>
          <a:p>
            <a:r>
              <a:rPr lang="en-US" sz="2400" dirty="0"/>
              <a:t>For those that have a binder and have signed up please stay after this meeting-First committee meeting will be March 24</a:t>
            </a:r>
            <a:r>
              <a:rPr lang="en-US" sz="2400" baseline="30000" dirty="0"/>
              <a:t>th</a:t>
            </a:r>
            <a:r>
              <a:rPr lang="en-US" sz="2400" dirty="0"/>
              <a:t> at 7:00 pm at the SVRSS Cafeteria. </a:t>
            </a:r>
          </a:p>
          <a:p>
            <a:r>
              <a:rPr lang="en-US" sz="2400" dirty="0"/>
              <a:t>Thank you for Volunteering! Committee Chairs will be in contact when help is needed.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66377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C80B7-8AA2-BD72-67E6-C5CEBB07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A33AC-0687-4949-D8DF-8614EFF8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 </a:t>
            </a:r>
            <a:br>
              <a:rPr lang="en-US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1AF5E43-E041-2106-A95F-07AA9496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800"/>
              <a:t>Grad Photos-SVRSS Main Office</a:t>
            </a:r>
          </a:p>
          <a:p>
            <a:r>
              <a:rPr lang="en-US" sz="1800"/>
              <a:t>Grad List/Scholarships-Ms. Barabash: </a:t>
            </a:r>
            <a:r>
              <a:rPr lang="en-US" sz="1800">
                <a:hlinkClick r:id="rId2"/>
              </a:rPr>
              <a:t>jsimpson@svsd.ca</a:t>
            </a:r>
            <a:r>
              <a:rPr lang="en-US" sz="1800"/>
              <a:t> </a:t>
            </a:r>
          </a:p>
          <a:p>
            <a:r>
              <a:rPr lang="en-US" sz="1800"/>
              <a:t>Grad Ceremony Committee- Mrs. Harness: </a:t>
            </a:r>
            <a:r>
              <a:rPr lang="en-US" sz="1800">
                <a:hlinkClick r:id="rId3"/>
              </a:rPr>
              <a:t>kharness@svsd.ca</a:t>
            </a:r>
            <a:endParaRPr lang="en-US" sz="1800"/>
          </a:p>
          <a:p>
            <a:r>
              <a:rPr lang="en-US" sz="1800"/>
              <a:t>Grad Tickets and Slideshow Photos- Mrs. Petelski: </a:t>
            </a:r>
            <a:r>
              <a:rPr lang="en-US" sz="1800">
                <a:hlinkClick r:id="rId4"/>
              </a:rPr>
              <a:t>cpetelski@svsd.ca</a:t>
            </a:r>
            <a:r>
              <a:rPr lang="en-US" sz="1800"/>
              <a:t> </a:t>
            </a:r>
          </a:p>
          <a:p>
            <a:r>
              <a:rPr lang="en-US" sz="1800"/>
              <a:t>Yearbook- </a:t>
            </a:r>
            <a:r>
              <a:rPr lang="en-US" sz="1800">
                <a:hlinkClick r:id="rId5"/>
              </a:rPr>
              <a:t>Yearbook@svsd.ca</a:t>
            </a:r>
            <a:r>
              <a:rPr lang="en-US" sz="1800"/>
              <a:t> </a:t>
            </a:r>
          </a:p>
          <a:p>
            <a:r>
              <a:rPr lang="en-US" sz="1800"/>
              <a:t>Grad Banquet- Mrs. J Zamzow: </a:t>
            </a:r>
            <a:r>
              <a:rPr lang="en-US" sz="1800">
                <a:hlinkClick r:id="rId6"/>
              </a:rPr>
              <a:t>jzamzow@svsd.ca</a:t>
            </a:r>
            <a:r>
              <a:rPr lang="en-US" sz="1800"/>
              <a:t> </a:t>
            </a:r>
          </a:p>
          <a:p>
            <a:r>
              <a:rPr lang="en-US" sz="1800"/>
              <a:t>Safe Grad- Mrs. Glen: </a:t>
            </a:r>
            <a:r>
              <a:rPr lang="en-US" sz="1800">
                <a:hlinkClick r:id="rId7"/>
              </a:rPr>
              <a:t>kglen@svsd.ca</a:t>
            </a:r>
            <a:endParaRPr lang="en-CA" sz="1800"/>
          </a:p>
          <a:p>
            <a:r>
              <a:rPr lang="en-CA" sz="1800"/>
              <a:t>Other Grad Queries: Mrs. Mydynski-Arp: </a:t>
            </a:r>
            <a:r>
              <a:rPr lang="en-CA" sz="1800">
                <a:hlinkClick r:id="rId8"/>
              </a:rPr>
              <a:t>jmydynski@svsd.ca</a:t>
            </a:r>
            <a:endParaRPr lang="en-CA" sz="1800"/>
          </a:p>
          <a:p>
            <a:endParaRPr lang="en-CA" sz="1800"/>
          </a:p>
          <a:p>
            <a:r>
              <a:rPr lang="en-CA" sz="1800">
                <a:hlinkClick r:id="rId9"/>
              </a:rPr>
              <a:t>Graduation Information</a:t>
            </a:r>
            <a:endParaRPr lang="en-CA" sz="1800"/>
          </a:p>
          <a:p>
            <a:endParaRPr lang="en-CA" sz="1800"/>
          </a:p>
          <a:p>
            <a:pPr marL="0" indent="0">
              <a:buNone/>
            </a:pPr>
            <a:r>
              <a:rPr lang="en-CA" sz="1800"/>
              <a:t>Office Contact: 204-734-4511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490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4ADAD-04D2-EEB3-C93D-C273DE30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Grade 12 Pathway Meetings with Ms. Barabash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92DA1-A103-9B81-45CC-E0639620C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8615"/>
              </p:ext>
            </p:extLst>
          </p:nvPr>
        </p:nvGraphicFramePr>
        <p:xfrm>
          <a:off x="632085" y="2665195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55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3612B-58FF-C48B-37CB-0D1764C6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Accuracy of Transcripts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0429-0AC4-090B-E2CA-6C34DF14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/>
              <a:t>Transcripts can be provided to students at any time as this is your property.</a:t>
            </a:r>
          </a:p>
          <a:p>
            <a:pPr marL="0" indent="0">
              <a:buNone/>
            </a:pPr>
            <a:r>
              <a:rPr lang="en-US" sz="2600"/>
              <a:t>Please review and ensure accurate historical credits.</a:t>
            </a:r>
          </a:p>
          <a:p>
            <a:pPr marL="0" indent="0">
              <a:buNone/>
            </a:pPr>
            <a:r>
              <a:rPr lang="en-US" sz="2600"/>
              <a:t>Honours and Distinction are based on the final marks on your transcript.</a:t>
            </a:r>
          </a:p>
          <a:p>
            <a:pPr marL="0" indent="0">
              <a:buNone/>
            </a:pPr>
            <a:r>
              <a:rPr lang="en-US" sz="2600"/>
              <a:t>Credits taken at Adult Education, </a:t>
            </a:r>
            <a:r>
              <a:rPr lang="en-US" sz="2600" err="1"/>
              <a:t>Informnet</a:t>
            </a:r>
            <a:r>
              <a:rPr lang="en-US" sz="2600"/>
              <a:t> will count towards </a:t>
            </a:r>
            <a:r>
              <a:rPr lang="en-US" sz="2600" err="1"/>
              <a:t>accummulated</a:t>
            </a:r>
            <a:r>
              <a:rPr lang="en-US" sz="2600"/>
              <a:t> points as long as they are received in a timely manner.</a:t>
            </a:r>
          </a:p>
          <a:p>
            <a:pPr marL="0" indent="0">
              <a:buNone/>
            </a:pPr>
            <a:r>
              <a:rPr lang="en-US" sz="2600"/>
              <a:t>Please note that credits with a "CO" are not used in the total points and .5 credits are assigned .5 points.</a:t>
            </a:r>
          </a:p>
        </p:txBody>
      </p:sp>
    </p:spTree>
    <p:extLst>
      <p:ext uri="{BB962C8B-B14F-4D97-AF65-F5344CB8AC3E}">
        <p14:creationId xmlns:p14="http://schemas.microsoft.com/office/powerpoint/2010/main" val="268345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0A2D2-877F-F978-2491-478B584F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Bursaries &amp; Scholarships</a:t>
            </a:r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E14B368-EF2B-E6C4-74E6-D7F0FB8F2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5326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29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C34-6346-DBE0-2716-6F290118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B6E42-440F-90AE-BF91-211B7480A3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4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D1648-144F-E549-EF27-000C41F5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Student Ceremony Committee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2375-F46B-159D-9586-AD0D24CD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Committee comprised of Staff Advisors and interested students </a:t>
            </a:r>
          </a:p>
          <a:p>
            <a:r>
              <a:rPr lang="en-US" dirty="0"/>
              <a:t>Mrs. Harness-Main staff advisor</a:t>
            </a:r>
          </a:p>
          <a:p>
            <a:r>
              <a:rPr lang="en-US" dirty="0"/>
              <a:t>Students can sign up in the front hallway or show up to the first meeting-this will be announced on the Grade 12 Team.</a:t>
            </a:r>
          </a:p>
          <a:p>
            <a:r>
              <a:rPr lang="en-US" dirty="0"/>
              <a:t>Details on Ceremony particulars in SVSD Division Policy- handout and SVRSS Website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037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C0F2C-862D-4F3C-3DB5-39717C69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Important Dates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AD98E4-1994-11D0-8732-D052B35F8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84127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88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2338</Words>
  <Application>Microsoft Office PowerPoint</Application>
  <PresentationFormat>Widescreen</PresentationFormat>
  <Paragraphs>276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Office Theme</vt:lpstr>
      <vt:lpstr>Graduation 2026</vt:lpstr>
      <vt:lpstr>Meeting Agenda</vt:lpstr>
      <vt:lpstr>SVSD Graduation Policy</vt:lpstr>
      <vt:lpstr>Grade 12 Pathway Meetings with Ms. Barabash</vt:lpstr>
      <vt:lpstr>Accuracy of Transcripts</vt:lpstr>
      <vt:lpstr>Bursaries &amp; Scholarships</vt:lpstr>
      <vt:lpstr>Fees</vt:lpstr>
      <vt:lpstr>Student Ceremony Committee</vt:lpstr>
      <vt:lpstr>Important Dates</vt:lpstr>
      <vt:lpstr>Graduation Slide Show</vt:lpstr>
      <vt:lpstr>Grad Photos</vt:lpstr>
      <vt:lpstr>Graduation Souvenirs</vt:lpstr>
      <vt:lpstr>Graduation Video  </vt:lpstr>
      <vt:lpstr>Current Grad Funds</vt:lpstr>
      <vt:lpstr>Grad 2026 Important Dates Summary</vt:lpstr>
      <vt:lpstr>Graduation Banquet </vt:lpstr>
      <vt:lpstr>Other Fees and Information </vt:lpstr>
      <vt:lpstr>Contact Information </vt:lpstr>
      <vt:lpstr>Grad Information Packages</vt:lpstr>
      <vt:lpstr>Grad Retreat </vt:lpstr>
      <vt:lpstr>What is Safe Grad?</vt:lpstr>
      <vt:lpstr>Why Safe Grad?</vt:lpstr>
      <vt:lpstr>Safe Grad Must…</vt:lpstr>
      <vt:lpstr>Committees and Their Importance</vt:lpstr>
      <vt:lpstr>Committee Working Group</vt:lpstr>
      <vt:lpstr>Facility</vt:lpstr>
      <vt:lpstr>Decorating</vt:lpstr>
      <vt:lpstr>Entertainment</vt:lpstr>
      <vt:lpstr>Prize Committee</vt:lpstr>
      <vt:lpstr>Fundraising </vt:lpstr>
      <vt:lpstr>Security</vt:lpstr>
      <vt:lpstr>Transportation </vt:lpstr>
      <vt:lpstr>Food/Concession </vt:lpstr>
      <vt:lpstr>Bar</vt:lpstr>
      <vt:lpstr>Clean-Up</vt:lpstr>
      <vt:lpstr>Medical Personnel</vt:lpstr>
      <vt:lpstr>Safe Grad Chairs</vt:lpstr>
      <vt:lpstr>Committee Chair Volunteers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Glen</dc:creator>
  <cp:lastModifiedBy>Kirsten Glen</cp:lastModifiedBy>
  <cp:revision>109</cp:revision>
  <dcterms:created xsi:type="dcterms:W3CDTF">2025-02-24T16:16:30Z</dcterms:created>
  <dcterms:modified xsi:type="dcterms:W3CDTF">2026-02-23T16:53:25Z</dcterms:modified>
</cp:coreProperties>
</file>